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40"/>
  </p:notesMasterIdLst>
  <p:handoutMasterIdLst>
    <p:handoutMasterId r:id="rId41"/>
  </p:handoutMasterIdLst>
  <p:sldIdLst>
    <p:sldId id="268" r:id="rId5"/>
    <p:sldId id="324" r:id="rId6"/>
    <p:sldId id="332" r:id="rId7"/>
    <p:sldId id="310" r:id="rId8"/>
    <p:sldId id="333" r:id="rId9"/>
    <p:sldId id="334" r:id="rId10"/>
    <p:sldId id="325" r:id="rId11"/>
    <p:sldId id="326" r:id="rId12"/>
    <p:sldId id="335" r:id="rId13"/>
    <p:sldId id="336" r:id="rId14"/>
    <p:sldId id="337" r:id="rId15"/>
    <p:sldId id="338" r:id="rId16"/>
    <p:sldId id="339" r:id="rId17"/>
    <p:sldId id="340" r:id="rId18"/>
    <p:sldId id="341" r:id="rId19"/>
    <p:sldId id="342" r:id="rId20"/>
    <p:sldId id="343" r:id="rId21"/>
    <p:sldId id="317" r:id="rId22"/>
    <p:sldId id="331" r:id="rId23"/>
    <p:sldId id="344" r:id="rId24"/>
    <p:sldId id="345" r:id="rId25"/>
    <p:sldId id="346" r:id="rId26"/>
    <p:sldId id="347" r:id="rId27"/>
    <p:sldId id="348" r:id="rId28"/>
    <p:sldId id="349" r:id="rId29"/>
    <p:sldId id="328" r:id="rId30"/>
    <p:sldId id="350" r:id="rId31"/>
    <p:sldId id="351" r:id="rId32"/>
    <p:sldId id="352" r:id="rId33"/>
    <p:sldId id="353" r:id="rId34"/>
    <p:sldId id="354" r:id="rId35"/>
    <p:sldId id="356" r:id="rId36"/>
    <p:sldId id="357" r:id="rId37"/>
    <p:sldId id="321"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82" autoAdjust="0"/>
    <p:restoredTop sz="94667" autoAdjust="0"/>
  </p:normalViewPr>
  <p:slideViewPr>
    <p:cSldViewPr snapToGrid="0">
      <p:cViewPr>
        <p:scale>
          <a:sx n="75" d="100"/>
          <a:sy n="75" d="100"/>
        </p:scale>
        <p:origin x="1286" y="12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C58A9-9C15-419B-A1AD-339A5096336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182C8CED-50C6-4056-AA4F-041D87AD4293}">
      <dgm:prSet phldrT="[Text]" phldr="0" custT="1"/>
      <dgm:spPr/>
      <dgm:t>
        <a:bodyPr/>
        <a:lstStyle/>
        <a:p>
          <a:r>
            <a:rPr lang="en-US" sz="4000" dirty="0"/>
            <a:t>Variable</a:t>
          </a:r>
        </a:p>
      </dgm:t>
    </dgm:pt>
    <dgm:pt modelId="{87473BE6-7D72-4620-8350-52BBEA2C193D}" type="parTrans" cxnId="{228BBB4D-D2F3-4729-84CB-F1CB8255571D}">
      <dgm:prSet/>
      <dgm:spPr/>
      <dgm:t>
        <a:bodyPr/>
        <a:lstStyle/>
        <a:p>
          <a:endParaRPr lang="en-US"/>
        </a:p>
      </dgm:t>
    </dgm:pt>
    <dgm:pt modelId="{C8441A60-D3AE-4CBE-8E26-1DD93793B56D}" type="sibTrans" cxnId="{228BBB4D-D2F3-4729-84CB-F1CB8255571D}">
      <dgm:prSet/>
      <dgm:spPr/>
      <dgm:t>
        <a:bodyPr/>
        <a:lstStyle/>
        <a:p>
          <a:endParaRPr lang="en-US"/>
        </a:p>
      </dgm:t>
    </dgm:pt>
    <dgm:pt modelId="{4BEA4A17-4591-4432-B184-4D0C4153FD64}">
      <dgm:prSet phldrT="[Text]" phldr="0" custT="1"/>
      <dgm:spPr/>
      <dgm:t>
        <a:bodyPr/>
        <a:lstStyle/>
        <a:p>
          <a:r>
            <a:rPr lang="en-US" sz="2800" dirty="0"/>
            <a:t>Numerical</a:t>
          </a:r>
        </a:p>
      </dgm:t>
    </dgm:pt>
    <dgm:pt modelId="{F687CE3A-C0DD-47BB-A8E7-088D0F5235BD}" type="parTrans" cxnId="{D35A9044-27DE-46D6-A884-C4FCF243A16B}">
      <dgm:prSet/>
      <dgm:spPr/>
      <dgm:t>
        <a:bodyPr/>
        <a:lstStyle/>
        <a:p>
          <a:endParaRPr lang="en-US"/>
        </a:p>
      </dgm:t>
    </dgm:pt>
    <dgm:pt modelId="{BF3C8288-D79B-4844-9430-DA4A1F9A73DB}" type="sibTrans" cxnId="{D35A9044-27DE-46D6-A884-C4FCF243A16B}">
      <dgm:prSet/>
      <dgm:spPr/>
      <dgm:t>
        <a:bodyPr/>
        <a:lstStyle/>
        <a:p>
          <a:endParaRPr lang="en-US"/>
        </a:p>
      </dgm:t>
    </dgm:pt>
    <dgm:pt modelId="{30F57916-28DD-4942-A840-74AC66598D9B}">
      <dgm:prSet phldrT="[Text]" phldr="0" custT="1"/>
      <dgm:spPr/>
      <dgm:t>
        <a:bodyPr/>
        <a:lstStyle/>
        <a:p>
          <a:r>
            <a:rPr lang="en-US" sz="2800" dirty="0"/>
            <a:t>Categorical</a:t>
          </a:r>
        </a:p>
      </dgm:t>
    </dgm:pt>
    <dgm:pt modelId="{EFB593A7-FAFA-4F4A-916E-7DA0B72A4404}" type="parTrans" cxnId="{F9F9821B-6FE7-4874-A0F3-FA4D533B2F7E}">
      <dgm:prSet/>
      <dgm:spPr/>
      <dgm:t>
        <a:bodyPr/>
        <a:lstStyle/>
        <a:p>
          <a:endParaRPr lang="en-US"/>
        </a:p>
      </dgm:t>
    </dgm:pt>
    <dgm:pt modelId="{00825627-D906-4337-A7C7-75C5FE25C967}" type="sibTrans" cxnId="{F9F9821B-6FE7-4874-A0F3-FA4D533B2F7E}">
      <dgm:prSet/>
      <dgm:spPr/>
      <dgm:t>
        <a:bodyPr/>
        <a:lstStyle/>
        <a:p>
          <a:endParaRPr lang="en-US"/>
        </a:p>
      </dgm:t>
    </dgm:pt>
    <dgm:pt modelId="{C1A26A53-A1BF-49D1-A38D-4574E2C215C1}" type="pres">
      <dgm:prSet presAssocID="{917C58A9-9C15-419B-A1AD-339A50963366}" presName="Name0" presStyleCnt="0">
        <dgm:presLayoutVars>
          <dgm:chPref val="1"/>
          <dgm:dir/>
          <dgm:animOne val="branch"/>
          <dgm:animLvl val="lvl"/>
          <dgm:resizeHandles val="exact"/>
        </dgm:presLayoutVars>
      </dgm:prSet>
      <dgm:spPr/>
    </dgm:pt>
    <dgm:pt modelId="{F21ADE84-1E20-421D-8854-36C5EDBEF0B3}" type="pres">
      <dgm:prSet presAssocID="{182C8CED-50C6-4056-AA4F-041D87AD4293}" presName="root1" presStyleCnt="0"/>
      <dgm:spPr/>
    </dgm:pt>
    <dgm:pt modelId="{CB64474A-9EBD-45EC-A5FD-E57B549F7879}" type="pres">
      <dgm:prSet presAssocID="{182C8CED-50C6-4056-AA4F-041D87AD4293}" presName="LevelOneTextNode" presStyleLbl="node0" presStyleIdx="0" presStyleCnt="1" custAng="5400000" custLinFactX="-100000" custLinFactNeighborX="-112912" custLinFactNeighborY="-476">
        <dgm:presLayoutVars>
          <dgm:chPref val="3"/>
        </dgm:presLayoutVars>
      </dgm:prSet>
      <dgm:spPr/>
    </dgm:pt>
    <dgm:pt modelId="{7D4780BB-0C02-4F40-AA50-8649B83F4F91}" type="pres">
      <dgm:prSet presAssocID="{182C8CED-50C6-4056-AA4F-041D87AD4293}" presName="level2hierChild" presStyleCnt="0"/>
      <dgm:spPr/>
    </dgm:pt>
    <dgm:pt modelId="{42B16648-A188-4980-A7F4-86152730BE5F}" type="pres">
      <dgm:prSet presAssocID="{F687CE3A-C0DD-47BB-A8E7-088D0F5235BD}" presName="conn2-1" presStyleLbl="parChTrans1D2" presStyleIdx="0" presStyleCnt="2"/>
      <dgm:spPr/>
    </dgm:pt>
    <dgm:pt modelId="{603A9A5F-01A9-4073-9D11-CE8EC39FED00}" type="pres">
      <dgm:prSet presAssocID="{F687CE3A-C0DD-47BB-A8E7-088D0F5235BD}" presName="connTx" presStyleLbl="parChTrans1D2" presStyleIdx="0" presStyleCnt="2"/>
      <dgm:spPr/>
    </dgm:pt>
    <dgm:pt modelId="{B85CABC9-B1B0-4E02-B19C-41953E71DBED}" type="pres">
      <dgm:prSet presAssocID="{4BEA4A17-4591-4432-B184-4D0C4153FD64}" presName="root2" presStyleCnt="0"/>
      <dgm:spPr/>
    </dgm:pt>
    <dgm:pt modelId="{C3D3418E-9FAD-4262-A0C4-D2D28838EBFB}" type="pres">
      <dgm:prSet presAssocID="{4BEA4A17-4591-4432-B184-4D0C4153FD64}" presName="LevelTwoTextNode" presStyleLbl="node2" presStyleIdx="0" presStyleCnt="2" custAng="0" custLinFactNeighborX="-25244" custLinFactNeighborY="-88045">
        <dgm:presLayoutVars>
          <dgm:chPref val="3"/>
        </dgm:presLayoutVars>
      </dgm:prSet>
      <dgm:spPr/>
    </dgm:pt>
    <dgm:pt modelId="{734580B0-FF06-4D16-A541-CD90E156F713}" type="pres">
      <dgm:prSet presAssocID="{4BEA4A17-4591-4432-B184-4D0C4153FD64}" presName="level3hierChild" presStyleCnt="0"/>
      <dgm:spPr/>
    </dgm:pt>
    <dgm:pt modelId="{9AB66817-D23A-4C18-9F29-0034DDC0B716}" type="pres">
      <dgm:prSet presAssocID="{EFB593A7-FAFA-4F4A-916E-7DA0B72A4404}" presName="conn2-1" presStyleLbl="parChTrans1D2" presStyleIdx="1" presStyleCnt="2"/>
      <dgm:spPr/>
    </dgm:pt>
    <dgm:pt modelId="{9C4ABF68-5FB4-40B3-9DF9-35EC5CBF6E57}" type="pres">
      <dgm:prSet presAssocID="{EFB593A7-FAFA-4F4A-916E-7DA0B72A4404}" presName="connTx" presStyleLbl="parChTrans1D2" presStyleIdx="1" presStyleCnt="2"/>
      <dgm:spPr/>
    </dgm:pt>
    <dgm:pt modelId="{A1CCD7DE-935D-49D8-A29F-3C467223A787}" type="pres">
      <dgm:prSet presAssocID="{30F57916-28DD-4942-A840-74AC66598D9B}" presName="root2" presStyleCnt="0"/>
      <dgm:spPr/>
    </dgm:pt>
    <dgm:pt modelId="{3F0A51B0-D244-454B-9A1A-9BC5DD99544E}" type="pres">
      <dgm:prSet presAssocID="{30F57916-28DD-4942-A840-74AC66598D9B}" presName="LevelTwoTextNode" presStyleLbl="node2" presStyleIdx="1" presStyleCnt="2" custAng="0" custLinFactNeighborX="-25244" custLinFactNeighborY="84625">
        <dgm:presLayoutVars>
          <dgm:chPref val="3"/>
        </dgm:presLayoutVars>
      </dgm:prSet>
      <dgm:spPr/>
    </dgm:pt>
    <dgm:pt modelId="{C3A83DB9-4116-4FF1-8E78-721BCD36134E}" type="pres">
      <dgm:prSet presAssocID="{30F57916-28DD-4942-A840-74AC66598D9B}" presName="level3hierChild" presStyleCnt="0"/>
      <dgm:spPr/>
    </dgm:pt>
  </dgm:ptLst>
  <dgm:cxnLst>
    <dgm:cxn modelId="{F9F9821B-6FE7-4874-A0F3-FA4D533B2F7E}" srcId="{182C8CED-50C6-4056-AA4F-041D87AD4293}" destId="{30F57916-28DD-4942-A840-74AC66598D9B}" srcOrd="1" destOrd="0" parTransId="{EFB593A7-FAFA-4F4A-916E-7DA0B72A4404}" sibTransId="{00825627-D906-4337-A7C7-75C5FE25C967}"/>
    <dgm:cxn modelId="{C911FE43-3C93-4A68-A7F7-007E883C1453}" type="presOf" srcId="{30F57916-28DD-4942-A840-74AC66598D9B}" destId="{3F0A51B0-D244-454B-9A1A-9BC5DD99544E}" srcOrd="0" destOrd="0" presId="urn:microsoft.com/office/officeart/2008/layout/HorizontalMultiLevelHierarchy"/>
    <dgm:cxn modelId="{D35A9044-27DE-46D6-A884-C4FCF243A16B}" srcId="{182C8CED-50C6-4056-AA4F-041D87AD4293}" destId="{4BEA4A17-4591-4432-B184-4D0C4153FD64}" srcOrd="0" destOrd="0" parTransId="{F687CE3A-C0DD-47BB-A8E7-088D0F5235BD}" sibTransId="{BF3C8288-D79B-4844-9430-DA4A1F9A73DB}"/>
    <dgm:cxn modelId="{5DF1976C-0F50-44C1-812C-D8F0B76EBBA7}" type="presOf" srcId="{4BEA4A17-4591-4432-B184-4D0C4153FD64}" destId="{C3D3418E-9FAD-4262-A0C4-D2D28838EBFB}" srcOrd="0" destOrd="0" presId="urn:microsoft.com/office/officeart/2008/layout/HorizontalMultiLevelHierarchy"/>
    <dgm:cxn modelId="{916F826D-050E-4347-9EC2-4B5A9974F2DB}" type="presOf" srcId="{182C8CED-50C6-4056-AA4F-041D87AD4293}" destId="{CB64474A-9EBD-45EC-A5FD-E57B549F7879}" srcOrd="0" destOrd="0" presId="urn:microsoft.com/office/officeart/2008/layout/HorizontalMultiLevelHierarchy"/>
    <dgm:cxn modelId="{228BBB4D-D2F3-4729-84CB-F1CB8255571D}" srcId="{917C58A9-9C15-419B-A1AD-339A50963366}" destId="{182C8CED-50C6-4056-AA4F-041D87AD4293}" srcOrd="0" destOrd="0" parTransId="{87473BE6-7D72-4620-8350-52BBEA2C193D}" sibTransId="{C8441A60-D3AE-4CBE-8E26-1DD93793B56D}"/>
    <dgm:cxn modelId="{E36E294E-0DDD-46E9-8A6E-AB48907FE563}" type="presOf" srcId="{EFB593A7-FAFA-4F4A-916E-7DA0B72A4404}" destId="{9C4ABF68-5FB4-40B3-9DF9-35EC5CBF6E57}" srcOrd="1" destOrd="0" presId="urn:microsoft.com/office/officeart/2008/layout/HorizontalMultiLevelHierarchy"/>
    <dgm:cxn modelId="{9972B37E-9827-4A12-AF05-BC8FCC857D9D}" type="presOf" srcId="{F687CE3A-C0DD-47BB-A8E7-088D0F5235BD}" destId="{603A9A5F-01A9-4073-9D11-CE8EC39FED00}" srcOrd="1" destOrd="0" presId="urn:microsoft.com/office/officeart/2008/layout/HorizontalMultiLevelHierarchy"/>
    <dgm:cxn modelId="{43C30CC8-1618-46D3-9B17-6CFA4CC869A6}" type="presOf" srcId="{F687CE3A-C0DD-47BB-A8E7-088D0F5235BD}" destId="{42B16648-A188-4980-A7F4-86152730BE5F}" srcOrd="0" destOrd="0" presId="urn:microsoft.com/office/officeart/2008/layout/HorizontalMultiLevelHierarchy"/>
    <dgm:cxn modelId="{43EB2CD1-DF70-4A5A-8A84-2168E13C175F}" type="presOf" srcId="{EFB593A7-FAFA-4F4A-916E-7DA0B72A4404}" destId="{9AB66817-D23A-4C18-9F29-0034DDC0B716}" srcOrd="0" destOrd="0" presId="urn:microsoft.com/office/officeart/2008/layout/HorizontalMultiLevelHierarchy"/>
    <dgm:cxn modelId="{07E5F9E5-8BC2-4E37-88FE-C27D300FF5C3}" type="presOf" srcId="{917C58A9-9C15-419B-A1AD-339A50963366}" destId="{C1A26A53-A1BF-49D1-A38D-4574E2C215C1}" srcOrd="0" destOrd="0" presId="urn:microsoft.com/office/officeart/2008/layout/HorizontalMultiLevelHierarchy"/>
    <dgm:cxn modelId="{D5356E54-6452-4468-8E4D-59EE747B66C5}" type="presParOf" srcId="{C1A26A53-A1BF-49D1-A38D-4574E2C215C1}" destId="{F21ADE84-1E20-421D-8854-36C5EDBEF0B3}" srcOrd="0" destOrd="0" presId="urn:microsoft.com/office/officeart/2008/layout/HorizontalMultiLevelHierarchy"/>
    <dgm:cxn modelId="{DD04060A-04C5-47FF-9A4F-B169D01078C7}" type="presParOf" srcId="{F21ADE84-1E20-421D-8854-36C5EDBEF0B3}" destId="{CB64474A-9EBD-45EC-A5FD-E57B549F7879}" srcOrd="0" destOrd="0" presId="urn:microsoft.com/office/officeart/2008/layout/HorizontalMultiLevelHierarchy"/>
    <dgm:cxn modelId="{6ECDD983-F61F-48A7-BDE7-35F019F9EDA9}" type="presParOf" srcId="{F21ADE84-1E20-421D-8854-36C5EDBEF0B3}" destId="{7D4780BB-0C02-4F40-AA50-8649B83F4F91}" srcOrd="1" destOrd="0" presId="urn:microsoft.com/office/officeart/2008/layout/HorizontalMultiLevelHierarchy"/>
    <dgm:cxn modelId="{3A5576A1-E466-475B-8C40-38793C602105}" type="presParOf" srcId="{7D4780BB-0C02-4F40-AA50-8649B83F4F91}" destId="{42B16648-A188-4980-A7F4-86152730BE5F}" srcOrd="0" destOrd="0" presId="urn:microsoft.com/office/officeart/2008/layout/HorizontalMultiLevelHierarchy"/>
    <dgm:cxn modelId="{A3572CA0-0004-4230-921A-6889BAA93045}" type="presParOf" srcId="{42B16648-A188-4980-A7F4-86152730BE5F}" destId="{603A9A5F-01A9-4073-9D11-CE8EC39FED00}" srcOrd="0" destOrd="0" presId="urn:microsoft.com/office/officeart/2008/layout/HorizontalMultiLevelHierarchy"/>
    <dgm:cxn modelId="{AEBA8C66-2887-4AF7-A8FD-5ABC62B84C32}" type="presParOf" srcId="{7D4780BB-0C02-4F40-AA50-8649B83F4F91}" destId="{B85CABC9-B1B0-4E02-B19C-41953E71DBED}" srcOrd="1" destOrd="0" presId="urn:microsoft.com/office/officeart/2008/layout/HorizontalMultiLevelHierarchy"/>
    <dgm:cxn modelId="{E5F656D9-80AA-42DF-9CE1-39A606601BAF}" type="presParOf" srcId="{B85CABC9-B1B0-4E02-B19C-41953E71DBED}" destId="{C3D3418E-9FAD-4262-A0C4-D2D28838EBFB}" srcOrd="0" destOrd="0" presId="urn:microsoft.com/office/officeart/2008/layout/HorizontalMultiLevelHierarchy"/>
    <dgm:cxn modelId="{9123D816-F2DB-41CF-AADA-1A07023C5A58}" type="presParOf" srcId="{B85CABC9-B1B0-4E02-B19C-41953E71DBED}" destId="{734580B0-FF06-4D16-A541-CD90E156F713}" srcOrd="1" destOrd="0" presId="urn:microsoft.com/office/officeart/2008/layout/HorizontalMultiLevelHierarchy"/>
    <dgm:cxn modelId="{87CE2958-5935-4653-96AC-05CF3636A010}" type="presParOf" srcId="{7D4780BB-0C02-4F40-AA50-8649B83F4F91}" destId="{9AB66817-D23A-4C18-9F29-0034DDC0B716}" srcOrd="2" destOrd="0" presId="urn:microsoft.com/office/officeart/2008/layout/HorizontalMultiLevelHierarchy"/>
    <dgm:cxn modelId="{E6D1450D-77E5-4AB3-85DB-4E01D3696C85}" type="presParOf" srcId="{9AB66817-D23A-4C18-9F29-0034DDC0B716}" destId="{9C4ABF68-5FB4-40B3-9DF9-35EC5CBF6E57}" srcOrd="0" destOrd="0" presId="urn:microsoft.com/office/officeart/2008/layout/HorizontalMultiLevelHierarchy"/>
    <dgm:cxn modelId="{E5E463CA-0243-42E8-B75A-BE25668389FC}" type="presParOf" srcId="{7D4780BB-0C02-4F40-AA50-8649B83F4F91}" destId="{A1CCD7DE-935D-49D8-A29F-3C467223A787}" srcOrd="3" destOrd="0" presId="urn:microsoft.com/office/officeart/2008/layout/HorizontalMultiLevelHierarchy"/>
    <dgm:cxn modelId="{C88AB1D3-4BC2-42EC-83E0-7B4B4F2469F1}" type="presParOf" srcId="{A1CCD7DE-935D-49D8-A29F-3C467223A787}" destId="{3F0A51B0-D244-454B-9A1A-9BC5DD99544E}" srcOrd="0" destOrd="0" presId="urn:microsoft.com/office/officeart/2008/layout/HorizontalMultiLevelHierarchy"/>
    <dgm:cxn modelId="{45E53599-70BD-4819-983A-EC497BB541F4}" type="presParOf" srcId="{A1CCD7DE-935D-49D8-A29F-3C467223A787}" destId="{C3A83DB9-4116-4FF1-8E78-721BCD36134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0_3" csCatId="mainScheme" phldr="1"/>
      <dgm:spPr/>
      <dgm:t>
        <a:bodyPr/>
        <a:lstStyle/>
        <a:p>
          <a:endParaRPr lang="en-US"/>
        </a:p>
      </dgm:t>
    </dgm:pt>
    <dgm:pt modelId="{A8C03FBB-4A75-4460-AEA6-DEAEB9C61496}">
      <dgm:prSet phldrT="[Text]" phldr="0" custT="1"/>
      <dgm:spPr/>
      <dgm:t>
        <a:bodyPr/>
        <a:lstStyle/>
        <a:p>
          <a:pPr algn="ctr">
            <a:defRPr b="1"/>
          </a:pPr>
          <a:r>
            <a:rPr lang="en-US" sz="2400" dirty="0">
              <a:latin typeface="+mn-lt"/>
            </a:rPr>
            <a:t>Step 1</a:t>
          </a:r>
        </a:p>
      </dgm:t>
    </dgm:pt>
    <dgm:pt modelId="{4E972F7F-4B1B-47AA-A25B-1FFC561F1C76}" type="parTrans" cxnId="{D3D81948-D963-4D1E-AE16-9705EAF510FC}">
      <dgm:prSet/>
      <dgm:spPr/>
      <dgm:t>
        <a:bodyPr/>
        <a:lstStyle/>
        <a:p>
          <a:pPr algn="ctr"/>
          <a:endParaRPr lang="en-US" sz="2800">
            <a:latin typeface="+mn-lt"/>
          </a:endParaRPr>
        </a:p>
      </dgm:t>
    </dgm:pt>
    <dgm:pt modelId="{67361508-930A-4A23-8CFC-BB56DA645C3C}" type="sibTrans" cxnId="{D3D81948-D963-4D1E-AE16-9705EAF510FC}">
      <dgm:prSet/>
      <dgm:spPr/>
      <dgm:t>
        <a:bodyPr/>
        <a:lstStyle/>
        <a:p>
          <a:pPr algn="ctr"/>
          <a:endParaRPr lang="en-US" sz="2800">
            <a:latin typeface="+mn-lt"/>
          </a:endParaRPr>
        </a:p>
      </dgm:t>
    </dgm:pt>
    <dgm:pt modelId="{5E71F362-34DF-4EEC-92A3-0EFE450E05E4}">
      <dgm:prSet phldrT="[Text]" phldr="0" custT="1"/>
      <dgm:spPr/>
      <dgm:t>
        <a:bodyPr/>
        <a:lstStyle/>
        <a:p>
          <a:pPr algn="ctr"/>
          <a:r>
            <a:rPr lang="en-US" sz="2000" b="0" i="0" dirty="0"/>
            <a:t>Popularity Distribution Analysis</a:t>
          </a:r>
          <a:endParaRPr lang="en-US" sz="2000" b="0" dirty="0">
            <a:latin typeface="+mn-lt"/>
          </a:endParaRPr>
        </a:p>
      </dgm:t>
    </dgm:pt>
    <dgm:pt modelId="{8E5EE4D1-908E-455C-B8B3-281AD42DEC9A}" type="parTrans" cxnId="{B99CA6C9-28D1-4DDB-B8EC-AED73AD115CA}">
      <dgm:prSet/>
      <dgm:spPr/>
      <dgm:t>
        <a:bodyPr/>
        <a:lstStyle/>
        <a:p>
          <a:pPr algn="ctr"/>
          <a:endParaRPr lang="en-US" sz="2800">
            <a:latin typeface="+mn-lt"/>
          </a:endParaRPr>
        </a:p>
      </dgm:t>
    </dgm:pt>
    <dgm:pt modelId="{B208B24A-E9FD-40A9-B764-FB7C2B7ED8B9}" type="sibTrans" cxnId="{B99CA6C9-28D1-4DDB-B8EC-AED73AD115CA}">
      <dgm:prSet/>
      <dgm:spPr/>
      <dgm:t>
        <a:bodyPr/>
        <a:lstStyle/>
        <a:p>
          <a:pPr algn="ctr"/>
          <a:endParaRPr lang="en-US" sz="2800">
            <a:latin typeface="+mn-lt"/>
          </a:endParaRPr>
        </a:p>
      </dgm:t>
    </dgm:pt>
    <dgm:pt modelId="{91969DED-4CB8-4A14-A50B-3F7B848E46B5}">
      <dgm:prSet phldrT="[Text]" phldr="0" custT="1"/>
      <dgm:spPr/>
      <dgm:t>
        <a:bodyPr/>
        <a:lstStyle/>
        <a:p>
          <a:pPr algn="ctr">
            <a:defRPr b="1"/>
          </a:pPr>
          <a:r>
            <a:rPr lang="en-US" sz="2400" dirty="0">
              <a:latin typeface="+mn-lt"/>
            </a:rPr>
            <a:t>Step 2</a:t>
          </a:r>
        </a:p>
      </dgm:t>
    </dgm:pt>
    <dgm:pt modelId="{441CD73D-85E1-42A6-BCF8-362A3247E2F3}" type="parTrans" cxnId="{537F2ED0-8BD0-4AD5-B60D-89B660EDA1AC}">
      <dgm:prSet/>
      <dgm:spPr/>
      <dgm:t>
        <a:bodyPr/>
        <a:lstStyle/>
        <a:p>
          <a:pPr algn="ctr"/>
          <a:endParaRPr lang="en-US" sz="2800">
            <a:latin typeface="+mn-lt"/>
          </a:endParaRPr>
        </a:p>
      </dgm:t>
    </dgm:pt>
    <dgm:pt modelId="{81CA8AA2-C0C3-4381-BA8B-413EDD578B83}" type="sibTrans" cxnId="{537F2ED0-8BD0-4AD5-B60D-89B660EDA1AC}">
      <dgm:prSet/>
      <dgm:spPr/>
      <dgm:t>
        <a:bodyPr/>
        <a:lstStyle/>
        <a:p>
          <a:pPr algn="ctr"/>
          <a:endParaRPr lang="en-US" sz="2800">
            <a:latin typeface="+mn-lt"/>
          </a:endParaRPr>
        </a:p>
      </dgm:t>
    </dgm:pt>
    <dgm:pt modelId="{8A04F340-E8E1-4146-9905-E7ADCAEAABD7}">
      <dgm:prSet phldrT="[Text]" phldr="0" custT="1"/>
      <dgm:spPr/>
      <dgm:t>
        <a:bodyPr/>
        <a:lstStyle/>
        <a:p>
          <a:pPr algn="ctr"/>
          <a:r>
            <a:rPr lang="en-US" sz="2000" b="0" i="0" dirty="0"/>
            <a:t>Audio Features Distribution</a:t>
          </a:r>
          <a:endParaRPr lang="en-US" sz="2000" b="0" dirty="0">
            <a:latin typeface="+mn-lt"/>
          </a:endParaRPr>
        </a:p>
      </dgm:t>
    </dgm:pt>
    <dgm:pt modelId="{4EBD5EC2-45ED-4ED6-8376-97D155A911AE}" type="parTrans" cxnId="{E636BFFB-0404-4D4B-B3F0-C64FDFD9DDEF}">
      <dgm:prSet/>
      <dgm:spPr/>
      <dgm:t>
        <a:bodyPr/>
        <a:lstStyle/>
        <a:p>
          <a:pPr algn="ctr"/>
          <a:endParaRPr lang="en-US" sz="2800">
            <a:latin typeface="+mn-lt"/>
          </a:endParaRPr>
        </a:p>
      </dgm:t>
    </dgm:pt>
    <dgm:pt modelId="{F9CD2A04-6A34-4104-A971-391788B88F55}" type="sibTrans" cxnId="{E636BFFB-0404-4D4B-B3F0-C64FDFD9DDEF}">
      <dgm:prSet/>
      <dgm:spPr/>
      <dgm:t>
        <a:bodyPr/>
        <a:lstStyle/>
        <a:p>
          <a:pPr algn="ctr"/>
          <a:endParaRPr lang="en-US" sz="2800">
            <a:latin typeface="+mn-lt"/>
          </a:endParaRPr>
        </a:p>
      </dgm:t>
    </dgm:pt>
    <dgm:pt modelId="{3CC73758-10C1-47F8-AFA7-1A986D4DDD60}">
      <dgm:prSet phldrT="[Text]" phldr="0" custT="1"/>
      <dgm:spPr/>
      <dgm:t>
        <a:bodyPr/>
        <a:lstStyle/>
        <a:p>
          <a:pPr algn="ctr">
            <a:defRPr b="1"/>
          </a:pPr>
          <a:r>
            <a:rPr lang="en-US" sz="2400" dirty="0">
              <a:latin typeface="+mn-lt"/>
            </a:rPr>
            <a:t>Step 3</a:t>
          </a:r>
        </a:p>
      </dgm:t>
    </dgm:pt>
    <dgm:pt modelId="{FF6AE4B6-4A2F-49EE-9316-9AF55E77838B}" type="parTrans" cxnId="{4A69F85D-5C15-48FD-893A-B3050E1BADEB}">
      <dgm:prSet/>
      <dgm:spPr/>
      <dgm:t>
        <a:bodyPr/>
        <a:lstStyle/>
        <a:p>
          <a:pPr algn="ctr"/>
          <a:endParaRPr lang="en-US" sz="2800">
            <a:latin typeface="+mn-lt"/>
          </a:endParaRPr>
        </a:p>
      </dgm:t>
    </dgm:pt>
    <dgm:pt modelId="{D8170BBA-6035-4773-8431-FEDD687647FF}" type="sibTrans" cxnId="{4A69F85D-5C15-48FD-893A-B3050E1BADEB}">
      <dgm:prSet/>
      <dgm:spPr/>
      <dgm:t>
        <a:bodyPr/>
        <a:lstStyle/>
        <a:p>
          <a:pPr algn="ctr"/>
          <a:endParaRPr lang="en-US" sz="2800">
            <a:latin typeface="+mn-lt"/>
          </a:endParaRPr>
        </a:p>
      </dgm:t>
    </dgm:pt>
    <dgm:pt modelId="{FD9CA14A-483C-4869-B0C1-7C5FB7EEDBCC}">
      <dgm:prSet phldrT="[Text]" phldr="0" custT="1"/>
      <dgm:spPr/>
      <dgm:t>
        <a:bodyPr/>
        <a:lstStyle/>
        <a:p>
          <a:pPr algn="ctr"/>
          <a:r>
            <a:rPr lang="en-US" sz="2000" b="0" i="0" dirty="0"/>
            <a:t>Categorical Features Visualization</a:t>
          </a:r>
          <a:endParaRPr lang="en-US" sz="2000" b="0" dirty="0">
            <a:latin typeface="+mn-lt"/>
          </a:endParaRPr>
        </a:p>
      </dgm:t>
    </dgm:pt>
    <dgm:pt modelId="{8182A92F-45BA-4CD1-8E43-0B0810A50FEB}" type="parTrans" cxnId="{5EDA943F-300F-408A-A52E-3D5140FD5C22}">
      <dgm:prSet/>
      <dgm:spPr/>
      <dgm:t>
        <a:bodyPr/>
        <a:lstStyle/>
        <a:p>
          <a:pPr algn="ctr"/>
          <a:endParaRPr lang="en-US" sz="2800">
            <a:latin typeface="+mn-lt"/>
          </a:endParaRPr>
        </a:p>
      </dgm:t>
    </dgm:pt>
    <dgm:pt modelId="{914BB93C-EA8A-4B5B-8F06-30DA7C7F4B7B}" type="sibTrans" cxnId="{5EDA943F-300F-408A-A52E-3D5140FD5C22}">
      <dgm:prSet/>
      <dgm:spPr/>
      <dgm:t>
        <a:bodyPr/>
        <a:lstStyle/>
        <a:p>
          <a:pPr algn="ctr"/>
          <a:endParaRPr lang="en-US" sz="2800">
            <a:latin typeface="+mn-lt"/>
          </a:endParaRPr>
        </a:p>
      </dgm:t>
    </dgm:pt>
    <dgm:pt modelId="{D2FE027B-4161-41E1-B4D4-02AECB2E3FA0}">
      <dgm:prSet phldrT="[Text]" phldr="0" custT="1"/>
      <dgm:spPr/>
      <dgm:t>
        <a:bodyPr/>
        <a:lstStyle/>
        <a:p>
          <a:pPr algn="ctr">
            <a:defRPr b="1"/>
          </a:pPr>
          <a:r>
            <a:rPr lang="en-US" sz="2400" dirty="0">
              <a:latin typeface="+mn-lt"/>
            </a:rPr>
            <a:t>Step 4</a:t>
          </a:r>
        </a:p>
      </dgm:t>
    </dgm:pt>
    <dgm:pt modelId="{88680CFE-3CE0-4842-B3D3-716D3B671238}" type="parTrans" cxnId="{4F4F82A2-02F1-492B-96C1-46C070BEFCE3}">
      <dgm:prSet/>
      <dgm:spPr/>
      <dgm:t>
        <a:bodyPr/>
        <a:lstStyle/>
        <a:p>
          <a:pPr algn="ctr"/>
          <a:endParaRPr lang="en-US" sz="2800">
            <a:latin typeface="+mn-lt"/>
          </a:endParaRPr>
        </a:p>
      </dgm:t>
    </dgm:pt>
    <dgm:pt modelId="{4D59E06B-629C-40B5-96D3-423B7A56C945}" type="sibTrans" cxnId="{4F4F82A2-02F1-492B-96C1-46C070BEFCE3}">
      <dgm:prSet/>
      <dgm:spPr/>
      <dgm:t>
        <a:bodyPr/>
        <a:lstStyle/>
        <a:p>
          <a:pPr algn="ctr"/>
          <a:endParaRPr lang="en-US" sz="2800">
            <a:latin typeface="+mn-lt"/>
          </a:endParaRPr>
        </a:p>
      </dgm:t>
    </dgm:pt>
    <dgm:pt modelId="{2BE415B7-7185-4956-8487-237B40BC0EE5}">
      <dgm:prSet phldrT="[Text]" phldr="0" custT="1"/>
      <dgm:spPr/>
      <dgm:t>
        <a:bodyPr/>
        <a:lstStyle/>
        <a:p>
          <a:pPr algn="ctr"/>
          <a:r>
            <a:rPr lang="en-US" sz="2000" b="0" i="0" dirty="0"/>
            <a:t>Statistical Summary</a:t>
          </a:r>
          <a:endParaRPr lang="en-US" sz="2000" b="0" dirty="0">
            <a:latin typeface="+mn-lt"/>
          </a:endParaRPr>
        </a:p>
      </dgm:t>
    </dgm:pt>
    <dgm:pt modelId="{A38E847E-0D1D-4F40-9A71-4D5999ADE08B}" type="parTrans" cxnId="{CB32A309-9CA9-4554-941D-519A91A9E733}">
      <dgm:prSet/>
      <dgm:spPr/>
      <dgm:t>
        <a:bodyPr/>
        <a:lstStyle/>
        <a:p>
          <a:pPr algn="ctr"/>
          <a:endParaRPr lang="en-US" sz="2800">
            <a:latin typeface="+mn-lt"/>
          </a:endParaRPr>
        </a:p>
      </dgm:t>
    </dgm:pt>
    <dgm:pt modelId="{F0D1C61C-E3F2-49BA-A2D8-C04A81308E5D}" type="sibTrans" cxnId="{CB32A309-9CA9-4554-941D-519A91A9E733}">
      <dgm:prSet/>
      <dgm:spPr/>
      <dgm:t>
        <a:bodyPr/>
        <a:lstStyle/>
        <a:p>
          <a:pPr algn="ctr"/>
          <a:endParaRPr lang="en-US" sz="280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12700" cap="rnd" cmpd="sng" algn="ctr">
          <a:solidFill>
            <a:schemeClr val="dk2">
              <a:hueOff val="0"/>
              <a:satOff val="0"/>
              <a:lumOff val="0"/>
              <a:alphaOff val="0"/>
            </a:schemeClr>
          </a:solidFill>
          <a:prstDash val="dash"/>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12700" cap="rnd" cmpd="sng" algn="ctr">
          <a:solidFill>
            <a:schemeClr val="dk2">
              <a:hueOff val="0"/>
              <a:satOff val="0"/>
              <a:lumOff val="0"/>
              <a:alphaOff val="0"/>
            </a:schemeClr>
          </a:solidFill>
          <a:prstDash val="dash"/>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12700" cap="rnd" cmpd="sng" algn="ctr">
          <a:solidFill>
            <a:schemeClr val="dk2">
              <a:hueOff val="0"/>
              <a:satOff val="0"/>
              <a:lumOff val="0"/>
              <a:alphaOff val="0"/>
            </a:schemeClr>
          </a:solidFill>
          <a:prstDash val="dash"/>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12700" cap="rnd" cmpd="sng" algn="ctr">
          <a:solidFill>
            <a:schemeClr val="dk2">
              <a:hueOff val="0"/>
              <a:satOff val="0"/>
              <a:lumOff val="0"/>
              <a:alphaOff val="0"/>
            </a:schemeClr>
          </a:solidFill>
          <a:prstDash val="dash"/>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0_3" csCatId="mainScheme" phldr="1"/>
      <dgm:spPr/>
      <dgm:t>
        <a:bodyPr/>
        <a:lstStyle/>
        <a:p>
          <a:endParaRPr lang="en-US"/>
        </a:p>
      </dgm:t>
    </dgm:pt>
    <dgm:pt modelId="{A8C03FBB-4A75-4460-AEA6-DEAEB9C61496}">
      <dgm:prSet phldrT="[Text]" phldr="0" custT="1"/>
      <dgm:spPr/>
      <dgm:t>
        <a:bodyPr/>
        <a:lstStyle/>
        <a:p>
          <a:pPr algn="ctr">
            <a:defRPr b="1"/>
          </a:pPr>
          <a:r>
            <a:rPr lang="en-US" sz="2400" dirty="0">
              <a:latin typeface="+mn-lt"/>
            </a:rPr>
            <a:t>Step 1</a:t>
          </a:r>
        </a:p>
      </dgm:t>
    </dgm:pt>
    <dgm:pt modelId="{4E972F7F-4B1B-47AA-A25B-1FFC561F1C76}" type="parTrans" cxnId="{D3D81948-D963-4D1E-AE16-9705EAF510FC}">
      <dgm:prSet/>
      <dgm:spPr/>
      <dgm:t>
        <a:bodyPr/>
        <a:lstStyle/>
        <a:p>
          <a:pPr algn="ctr"/>
          <a:endParaRPr lang="en-US" sz="2800">
            <a:latin typeface="+mn-lt"/>
          </a:endParaRPr>
        </a:p>
      </dgm:t>
    </dgm:pt>
    <dgm:pt modelId="{67361508-930A-4A23-8CFC-BB56DA645C3C}" type="sibTrans" cxnId="{D3D81948-D963-4D1E-AE16-9705EAF510FC}">
      <dgm:prSet/>
      <dgm:spPr/>
      <dgm:t>
        <a:bodyPr/>
        <a:lstStyle/>
        <a:p>
          <a:pPr algn="ctr"/>
          <a:endParaRPr lang="en-US" sz="2800">
            <a:latin typeface="+mn-lt"/>
          </a:endParaRPr>
        </a:p>
      </dgm:t>
    </dgm:pt>
    <dgm:pt modelId="{5E71F362-34DF-4EEC-92A3-0EFE450E05E4}">
      <dgm:prSet phldrT="[Text]" phldr="0" custT="1"/>
      <dgm:spPr/>
      <dgm:t>
        <a:bodyPr/>
        <a:lstStyle/>
        <a:p>
          <a:pPr algn="ctr"/>
          <a:r>
            <a:rPr lang="en-US" sz="2000" b="0" i="0" dirty="0"/>
            <a:t>Audio Features vs Popularity Scatter Plots</a:t>
          </a:r>
          <a:endParaRPr lang="en-US" sz="2000" b="0" dirty="0">
            <a:latin typeface="+mn-lt"/>
          </a:endParaRPr>
        </a:p>
      </dgm:t>
    </dgm:pt>
    <dgm:pt modelId="{8E5EE4D1-908E-455C-B8B3-281AD42DEC9A}" type="parTrans" cxnId="{B99CA6C9-28D1-4DDB-B8EC-AED73AD115CA}">
      <dgm:prSet/>
      <dgm:spPr/>
      <dgm:t>
        <a:bodyPr/>
        <a:lstStyle/>
        <a:p>
          <a:pPr algn="ctr"/>
          <a:endParaRPr lang="en-US" sz="2800">
            <a:latin typeface="+mn-lt"/>
          </a:endParaRPr>
        </a:p>
      </dgm:t>
    </dgm:pt>
    <dgm:pt modelId="{B208B24A-E9FD-40A9-B764-FB7C2B7ED8B9}" type="sibTrans" cxnId="{B99CA6C9-28D1-4DDB-B8EC-AED73AD115CA}">
      <dgm:prSet/>
      <dgm:spPr/>
      <dgm:t>
        <a:bodyPr/>
        <a:lstStyle/>
        <a:p>
          <a:pPr algn="ctr"/>
          <a:endParaRPr lang="en-US" sz="2800">
            <a:latin typeface="+mn-lt"/>
          </a:endParaRPr>
        </a:p>
      </dgm:t>
    </dgm:pt>
    <dgm:pt modelId="{91969DED-4CB8-4A14-A50B-3F7B848E46B5}">
      <dgm:prSet phldrT="[Text]" phldr="0" custT="1"/>
      <dgm:spPr/>
      <dgm:t>
        <a:bodyPr/>
        <a:lstStyle/>
        <a:p>
          <a:pPr algn="ctr">
            <a:defRPr b="1"/>
          </a:pPr>
          <a:r>
            <a:rPr lang="en-US" sz="2400" dirty="0">
              <a:latin typeface="+mn-lt"/>
            </a:rPr>
            <a:t>Step 2</a:t>
          </a:r>
        </a:p>
      </dgm:t>
    </dgm:pt>
    <dgm:pt modelId="{441CD73D-85E1-42A6-BCF8-362A3247E2F3}" type="parTrans" cxnId="{537F2ED0-8BD0-4AD5-B60D-89B660EDA1AC}">
      <dgm:prSet/>
      <dgm:spPr/>
      <dgm:t>
        <a:bodyPr/>
        <a:lstStyle/>
        <a:p>
          <a:pPr algn="ctr"/>
          <a:endParaRPr lang="en-US" sz="2800">
            <a:latin typeface="+mn-lt"/>
          </a:endParaRPr>
        </a:p>
      </dgm:t>
    </dgm:pt>
    <dgm:pt modelId="{81CA8AA2-C0C3-4381-BA8B-413EDD578B83}" type="sibTrans" cxnId="{537F2ED0-8BD0-4AD5-B60D-89B660EDA1AC}">
      <dgm:prSet/>
      <dgm:spPr/>
      <dgm:t>
        <a:bodyPr/>
        <a:lstStyle/>
        <a:p>
          <a:pPr algn="ctr"/>
          <a:endParaRPr lang="en-US" sz="2800">
            <a:latin typeface="+mn-lt"/>
          </a:endParaRPr>
        </a:p>
      </dgm:t>
    </dgm:pt>
    <dgm:pt modelId="{8A04F340-E8E1-4146-9905-E7ADCAEAABD7}">
      <dgm:prSet phldrT="[Text]" phldr="0" custT="1"/>
      <dgm:spPr/>
      <dgm:t>
        <a:bodyPr/>
        <a:lstStyle/>
        <a:p>
          <a:pPr algn="ctr"/>
          <a:r>
            <a:rPr lang="en-US" sz="2000" b="0" i="0" dirty="0"/>
            <a:t>Popularity by Categorical Features</a:t>
          </a:r>
          <a:endParaRPr lang="en-US" sz="2000" b="0" dirty="0">
            <a:latin typeface="+mn-lt"/>
          </a:endParaRPr>
        </a:p>
      </dgm:t>
    </dgm:pt>
    <dgm:pt modelId="{4EBD5EC2-45ED-4ED6-8376-97D155A911AE}" type="parTrans" cxnId="{E636BFFB-0404-4D4B-B3F0-C64FDFD9DDEF}">
      <dgm:prSet/>
      <dgm:spPr/>
      <dgm:t>
        <a:bodyPr/>
        <a:lstStyle/>
        <a:p>
          <a:pPr algn="ctr"/>
          <a:endParaRPr lang="en-US" sz="2800">
            <a:latin typeface="+mn-lt"/>
          </a:endParaRPr>
        </a:p>
      </dgm:t>
    </dgm:pt>
    <dgm:pt modelId="{F9CD2A04-6A34-4104-A971-391788B88F55}" type="sibTrans" cxnId="{E636BFFB-0404-4D4B-B3F0-C64FDFD9DDEF}">
      <dgm:prSet/>
      <dgm:spPr/>
      <dgm:t>
        <a:bodyPr/>
        <a:lstStyle/>
        <a:p>
          <a:pPr algn="ctr"/>
          <a:endParaRPr lang="en-US" sz="2800">
            <a:latin typeface="+mn-lt"/>
          </a:endParaRPr>
        </a:p>
      </dgm:t>
    </dgm:pt>
    <dgm:pt modelId="{3CC73758-10C1-47F8-AFA7-1A986D4DDD60}">
      <dgm:prSet phldrT="[Text]" phldr="0" custT="1"/>
      <dgm:spPr/>
      <dgm:t>
        <a:bodyPr/>
        <a:lstStyle/>
        <a:p>
          <a:pPr algn="ctr">
            <a:defRPr b="1"/>
          </a:pPr>
          <a:r>
            <a:rPr lang="en-US" sz="2400" dirty="0">
              <a:latin typeface="+mn-lt"/>
            </a:rPr>
            <a:t>Step 3</a:t>
          </a:r>
        </a:p>
      </dgm:t>
    </dgm:pt>
    <dgm:pt modelId="{FF6AE4B6-4A2F-49EE-9316-9AF55E77838B}" type="parTrans" cxnId="{4A69F85D-5C15-48FD-893A-B3050E1BADEB}">
      <dgm:prSet/>
      <dgm:spPr/>
      <dgm:t>
        <a:bodyPr/>
        <a:lstStyle/>
        <a:p>
          <a:pPr algn="ctr"/>
          <a:endParaRPr lang="en-US" sz="2800">
            <a:latin typeface="+mn-lt"/>
          </a:endParaRPr>
        </a:p>
      </dgm:t>
    </dgm:pt>
    <dgm:pt modelId="{D8170BBA-6035-4773-8431-FEDD687647FF}" type="sibTrans" cxnId="{4A69F85D-5C15-48FD-893A-B3050E1BADEB}">
      <dgm:prSet/>
      <dgm:spPr/>
      <dgm:t>
        <a:bodyPr/>
        <a:lstStyle/>
        <a:p>
          <a:pPr algn="ctr"/>
          <a:endParaRPr lang="en-US" sz="2800">
            <a:latin typeface="+mn-lt"/>
          </a:endParaRPr>
        </a:p>
      </dgm:t>
    </dgm:pt>
    <dgm:pt modelId="{FD9CA14A-483C-4869-B0C1-7C5FB7EEDBCC}">
      <dgm:prSet phldrT="[Text]" phldr="0" custT="1"/>
      <dgm:spPr/>
      <dgm:t>
        <a:bodyPr/>
        <a:lstStyle/>
        <a:p>
          <a:pPr algn="ctr"/>
          <a:r>
            <a:rPr lang="en-US" sz="2000" b="0" i="0" dirty="0"/>
            <a:t>Statistical Grouping and Aggregation</a:t>
          </a:r>
          <a:endParaRPr lang="en-US" sz="2000" b="0" dirty="0">
            <a:latin typeface="+mn-lt"/>
          </a:endParaRPr>
        </a:p>
      </dgm:t>
    </dgm:pt>
    <dgm:pt modelId="{8182A92F-45BA-4CD1-8E43-0B0810A50FEB}" type="parTrans" cxnId="{5EDA943F-300F-408A-A52E-3D5140FD5C22}">
      <dgm:prSet/>
      <dgm:spPr/>
      <dgm:t>
        <a:bodyPr/>
        <a:lstStyle/>
        <a:p>
          <a:pPr algn="ctr"/>
          <a:endParaRPr lang="en-US" sz="2800">
            <a:latin typeface="+mn-lt"/>
          </a:endParaRPr>
        </a:p>
      </dgm:t>
    </dgm:pt>
    <dgm:pt modelId="{914BB93C-EA8A-4B5B-8F06-30DA7C7F4B7B}" type="sibTrans" cxnId="{5EDA943F-300F-408A-A52E-3D5140FD5C22}">
      <dgm:prSet/>
      <dgm:spPr/>
      <dgm:t>
        <a:bodyPr/>
        <a:lstStyle/>
        <a:p>
          <a:pPr algn="ctr"/>
          <a:endParaRPr lang="en-US" sz="2800">
            <a:latin typeface="+mn-lt"/>
          </a:endParaRPr>
        </a:p>
      </dgm:t>
    </dgm:pt>
    <dgm:pt modelId="{D2FE027B-4161-41E1-B4D4-02AECB2E3FA0}">
      <dgm:prSet phldrT="[Text]" phldr="0" custT="1"/>
      <dgm:spPr/>
      <dgm:t>
        <a:bodyPr/>
        <a:lstStyle/>
        <a:p>
          <a:pPr algn="ctr">
            <a:defRPr b="1"/>
          </a:pPr>
          <a:r>
            <a:rPr lang="en-US" sz="2400" dirty="0">
              <a:latin typeface="+mn-lt"/>
            </a:rPr>
            <a:t>Step 4</a:t>
          </a:r>
        </a:p>
      </dgm:t>
    </dgm:pt>
    <dgm:pt modelId="{88680CFE-3CE0-4842-B3D3-716D3B671238}" type="parTrans" cxnId="{4F4F82A2-02F1-492B-96C1-46C070BEFCE3}">
      <dgm:prSet/>
      <dgm:spPr/>
      <dgm:t>
        <a:bodyPr/>
        <a:lstStyle/>
        <a:p>
          <a:pPr algn="ctr"/>
          <a:endParaRPr lang="en-US" sz="2800">
            <a:latin typeface="+mn-lt"/>
          </a:endParaRPr>
        </a:p>
      </dgm:t>
    </dgm:pt>
    <dgm:pt modelId="{4D59E06B-629C-40B5-96D3-423B7A56C945}" type="sibTrans" cxnId="{4F4F82A2-02F1-492B-96C1-46C070BEFCE3}">
      <dgm:prSet/>
      <dgm:spPr/>
      <dgm:t>
        <a:bodyPr/>
        <a:lstStyle/>
        <a:p>
          <a:pPr algn="ctr"/>
          <a:endParaRPr lang="en-US" sz="2800">
            <a:latin typeface="+mn-lt"/>
          </a:endParaRPr>
        </a:p>
      </dgm:t>
    </dgm:pt>
    <dgm:pt modelId="{2BE415B7-7185-4956-8487-237B40BC0EE5}">
      <dgm:prSet phldrT="[Text]" phldr="0" custT="1"/>
      <dgm:spPr/>
      <dgm:t>
        <a:bodyPr/>
        <a:lstStyle/>
        <a:p>
          <a:pPr algn="ctr"/>
          <a:r>
            <a:rPr lang="en-US" sz="2000" b="0" i="0" dirty="0"/>
            <a:t>Results Summary</a:t>
          </a:r>
          <a:endParaRPr lang="en-US" sz="2000" b="0" dirty="0">
            <a:latin typeface="+mn-lt"/>
          </a:endParaRPr>
        </a:p>
      </dgm:t>
    </dgm:pt>
    <dgm:pt modelId="{A38E847E-0D1D-4F40-9A71-4D5999ADE08B}" type="parTrans" cxnId="{CB32A309-9CA9-4554-941D-519A91A9E733}">
      <dgm:prSet/>
      <dgm:spPr/>
      <dgm:t>
        <a:bodyPr/>
        <a:lstStyle/>
        <a:p>
          <a:pPr algn="ctr"/>
          <a:endParaRPr lang="en-US" sz="2800">
            <a:latin typeface="+mn-lt"/>
          </a:endParaRPr>
        </a:p>
      </dgm:t>
    </dgm:pt>
    <dgm:pt modelId="{F0D1C61C-E3F2-49BA-A2D8-C04A81308E5D}" type="sibTrans" cxnId="{CB32A309-9CA9-4554-941D-519A91A9E733}">
      <dgm:prSet/>
      <dgm:spPr/>
      <dgm:t>
        <a:bodyPr/>
        <a:lstStyle/>
        <a:p>
          <a:pPr algn="ctr"/>
          <a:endParaRPr lang="en-US" sz="280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12700" cap="rnd" cmpd="sng" algn="ctr">
          <a:solidFill>
            <a:schemeClr val="dk2">
              <a:hueOff val="0"/>
              <a:satOff val="0"/>
              <a:lumOff val="0"/>
              <a:alphaOff val="0"/>
            </a:schemeClr>
          </a:solidFill>
          <a:prstDash val="dash"/>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12700" cap="rnd" cmpd="sng" algn="ctr">
          <a:solidFill>
            <a:schemeClr val="dk2">
              <a:hueOff val="0"/>
              <a:satOff val="0"/>
              <a:lumOff val="0"/>
              <a:alphaOff val="0"/>
            </a:schemeClr>
          </a:solidFill>
          <a:prstDash val="dash"/>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12700" cap="rnd" cmpd="sng" algn="ctr">
          <a:solidFill>
            <a:schemeClr val="dk2">
              <a:hueOff val="0"/>
              <a:satOff val="0"/>
              <a:lumOff val="0"/>
              <a:alphaOff val="0"/>
            </a:schemeClr>
          </a:solidFill>
          <a:prstDash val="dash"/>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12700" cap="rnd" cmpd="sng" algn="ctr">
          <a:solidFill>
            <a:schemeClr val="dk2">
              <a:hueOff val="0"/>
              <a:satOff val="0"/>
              <a:lumOff val="0"/>
              <a:alphaOff val="0"/>
            </a:schemeClr>
          </a:solidFill>
          <a:prstDash val="dash"/>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0_3" csCatId="mainScheme" phldr="1"/>
      <dgm:spPr/>
      <dgm:t>
        <a:bodyPr/>
        <a:lstStyle/>
        <a:p>
          <a:endParaRPr lang="en-US"/>
        </a:p>
      </dgm:t>
    </dgm:pt>
    <dgm:pt modelId="{A8C03FBB-4A75-4460-AEA6-DEAEB9C61496}">
      <dgm:prSet phldrT="[Text]" phldr="0" custT="1"/>
      <dgm:spPr/>
      <dgm:t>
        <a:bodyPr/>
        <a:lstStyle/>
        <a:p>
          <a:pPr algn="ctr">
            <a:defRPr b="1"/>
          </a:pPr>
          <a:r>
            <a:rPr lang="en-US" sz="2400" dirty="0">
              <a:latin typeface="+mn-lt"/>
            </a:rPr>
            <a:t>Step 1</a:t>
          </a:r>
        </a:p>
      </dgm:t>
    </dgm:pt>
    <dgm:pt modelId="{4E972F7F-4B1B-47AA-A25B-1FFC561F1C76}" type="parTrans" cxnId="{D3D81948-D963-4D1E-AE16-9705EAF510FC}">
      <dgm:prSet/>
      <dgm:spPr/>
      <dgm:t>
        <a:bodyPr/>
        <a:lstStyle/>
        <a:p>
          <a:pPr algn="ctr"/>
          <a:endParaRPr lang="en-US" sz="2800">
            <a:latin typeface="+mn-lt"/>
          </a:endParaRPr>
        </a:p>
      </dgm:t>
    </dgm:pt>
    <dgm:pt modelId="{67361508-930A-4A23-8CFC-BB56DA645C3C}" type="sibTrans" cxnId="{D3D81948-D963-4D1E-AE16-9705EAF510FC}">
      <dgm:prSet/>
      <dgm:spPr/>
      <dgm:t>
        <a:bodyPr/>
        <a:lstStyle/>
        <a:p>
          <a:pPr algn="ctr"/>
          <a:endParaRPr lang="en-US" sz="2800">
            <a:latin typeface="+mn-lt"/>
          </a:endParaRPr>
        </a:p>
      </dgm:t>
    </dgm:pt>
    <dgm:pt modelId="{5E71F362-34DF-4EEC-92A3-0EFE450E05E4}">
      <dgm:prSet phldrT="[Text]" phldr="0" custT="1"/>
      <dgm:spPr/>
      <dgm:t>
        <a:bodyPr/>
        <a:lstStyle/>
        <a:p>
          <a:pPr algn="ctr"/>
          <a:r>
            <a:rPr lang="en-US" sz="2000" b="0" i="0" dirty="0"/>
            <a:t>Feature Selection for Correlation Analysis</a:t>
          </a:r>
          <a:endParaRPr lang="en-US" sz="2000" b="0" dirty="0">
            <a:latin typeface="+mn-lt"/>
          </a:endParaRPr>
        </a:p>
      </dgm:t>
    </dgm:pt>
    <dgm:pt modelId="{8E5EE4D1-908E-455C-B8B3-281AD42DEC9A}" type="parTrans" cxnId="{B99CA6C9-28D1-4DDB-B8EC-AED73AD115CA}">
      <dgm:prSet/>
      <dgm:spPr/>
      <dgm:t>
        <a:bodyPr/>
        <a:lstStyle/>
        <a:p>
          <a:pPr algn="ctr"/>
          <a:endParaRPr lang="en-US" sz="2800">
            <a:latin typeface="+mn-lt"/>
          </a:endParaRPr>
        </a:p>
      </dgm:t>
    </dgm:pt>
    <dgm:pt modelId="{B208B24A-E9FD-40A9-B764-FB7C2B7ED8B9}" type="sibTrans" cxnId="{B99CA6C9-28D1-4DDB-B8EC-AED73AD115CA}">
      <dgm:prSet/>
      <dgm:spPr/>
      <dgm:t>
        <a:bodyPr/>
        <a:lstStyle/>
        <a:p>
          <a:pPr algn="ctr"/>
          <a:endParaRPr lang="en-US" sz="2800">
            <a:latin typeface="+mn-lt"/>
          </a:endParaRPr>
        </a:p>
      </dgm:t>
    </dgm:pt>
    <dgm:pt modelId="{91969DED-4CB8-4A14-A50B-3F7B848E46B5}">
      <dgm:prSet phldrT="[Text]" phldr="0" custT="1"/>
      <dgm:spPr/>
      <dgm:t>
        <a:bodyPr/>
        <a:lstStyle/>
        <a:p>
          <a:pPr algn="ctr">
            <a:defRPr b="1"/>
          </a:pPr>
          <a:r>
            <a:rPr lang="en-US" sz="2400" dirty="0">
              <a:latin typeface="+mn-lt"/>
            </a:rPr>
            <a:t>Step 2</a:t>
          </a:r>
        </a:p>
      </dgm:t>
    </dgm:pt>
    <dgm:pt modelId="{441CD73D-85E1-42A6-BCF8-362A3247E2F3}" type="parTrans" cxnId="{537F2ED0-8BD0-4AD5-B60D-89B660EDA1AC}">
      <dgm:prSet/>
      <dgm:spPr/>
      <dgm:t>
        <a:bodyPr/>
        <a:lstStyle/>
        <a:p>
          <a:pPr algn="ctr"/>
          <a:endParaRPr lang="en-US" sz="2800">
            <a:latin typeface="+mn-lt"/>
          </a:endParaRPr>
        </a:p>
      </dgm:t>
    </dgm:pt>
    <dgm:pt modelId="{81CA8AA2-C0C3-4381-BA8B-413EDD578B83}" type="sibTrans" cxnId="{537F2ED0-8BD0-4AD5-B60D-89B660EDA1AC}">
      <dgm:prSet/>
      <dgm:spPr/>
      <dgm:t>
        <a:bodyPr/>
        <a:lstStyle/>
        <a:p>
          <a:pPr algn="ctr"/>
          <a:endParaRPr lang="en-US" sz="2800">
            <a:latin typeface="+mn-lt"/>
          </a:endParaRPr>
        </a:p>
      </dgm:t>
    </dgm:pt>
    <dgm:pt modelId="{8A04F340-E8E1-4146-9905-E7ADCAEAABD7}">
      <dgm:prSet phldrT="[Text]" phldr="0" custT="1"/>
      <dgm:spPr/>
      <dgm:t>
        <a:bodyPr/>
        <a:lstStyle/>
        <a:p>
          <a:pPr algn="ctr"/>
          <a:r>
            <a:rPr lang="en-US" sz="2000" b="0" i="0" dirty="0"/>
            <a:t>Calculate Correlation Matrix</a:t>
          </a:r>
          <a:endParaRPr lang="en-US" sz="2000" b="0" dirty="0">
            <a:latin typeface="+mn-lt"/>
          </a:endParaRPr>
        </a:p>
      </dgm:t>
    </dgm:pt>
    <dgm:pt modelId="{4EBD5EC2-45ED-4ED6-8376-97D155A911AE}" type="parTrans" cxnId="{E636BFFB-0404-4D4B-B3F0-C64FDFD9DDEF}">
      <dgm:prSet/>
      <dgm:spPr/>
      <dgm:t>
        <a:bodyPr/>
        <a:lstStyle/>
        <a:p>
          <a:pPr algn="ctr"/>
          <a:endParaRPr lang="en-US" sz="2800">
            <a:latin typeface="+mn-lt"/>
          </a:endParaRPr>
        </a:p>
      </dgm:t>
    </dgm:pt>
    <dgm:pt modelId="{F9CD2A04-6A34-4104-A971-391788B88F55}" type="sibTrans" cxnId="{E636BFFB-0404-4D4B-B3F0-C64FDFD9DDEF}">
      <dgm:prSet/>
      <dgm:spPr/>
      <dgm:t>
        <a:bodyPr/>
        <a:lstStyle/>
        <a:p>
          <a:pPr algn="ctr"/>
          <a:endParaRPr lang="en-US" sz="2800">
            <a:latin typeface="+mn-lt"/>
          </a:endParaRPr>
        </a:p>
      </dgm:t>
    </dgm:pt>
    <dgm:pt modelId="{3CC73758-10C1-47F8-AFA7-1A986D4DDD60}">
      <dgm:prSet phldrT="[Text]" phldr="0" custT="1"/>
      <dgm:spPr/>
      <dgm:t>
        <a:bodyPr/>
        <a:lstStyle/>
        <a:p>
          <a:pPr algn="ctr">
            <a:defRPr b="1"/>
          </a:pPr>
          <a:r>
            <a:rPr lang="en-US" sz="2400" dirty="0">
              <a:latin typeface="+mn-lt"/>
            </a:rPr>
            <a:t>Step 3</a:t>
          </a:r>
        </a:p>
      </dgm:t>
    </dgm:pt>
    <dgm:pt modelId="{FF6AE4B6-4A2F-49EE-9316-9AF55E77838B}" type="parTrans" cxnId="{4A69F85D-5C15-48FD-893A-B3050E1BADEB}">
      <dgm:prSet/>
      <dgm:spPr/>
      <dgm:t>
        <a:bodyPr/>
        <a:lstStyle/>
        <a:p>
          <a:pPr algn="ctr"/>
          <a:endParaRPr lang="en-US" sz="2800">
            <a:latin typeface="+mn-lt"/>
          </a:endParaRPr>
        </a:p>
      </dgm:t>
    </dgm:pt>
    <dgm:pt modelId="{D8170BBA-6035-4773-8431-FEDD687647FF}" type="sibTrans" cxnId="{4A69F85D-5C15-48FD-893A-B3050E1BADEB}">
      <dgm:prSet/>
      <dgm:spPr/>
      <dgm:t>
        <a:bodyPr/>
        <a:lstStyle/>
        <a:p>
          <a:pPr algn="ctr"/>
          <a:endParaRPr lang="en-US" sz="2800">
            <a:latin typeface="+mn-lt"/>
          </a:endParaRPr>
        </a:p>
      </dgm:t>
    </dgm:pt>
    <dgm:pt modelId="{FD9CA14A-483C-4869-B0C1-7C5FB7EEDBCC}">
      <dgm:prSet phldrT="[Text]" phldr="0" custT="1"/>
      <dgm:spPr/>
      <dgm:t>
        <a:bodyPr/>
        <a:lstStyle/>
        <a:p>
          <a:pPr algn="ctr"/>
          <a:r>
            <a:rPr lang="en-US" sz="2000" b="0" i="0" dirty="0"/>
            <a:t>Create Correlation Heatmap Visualization</a:t>
          </a:r>
          <a:endParaRPr lang="en-US" sz="2000" b="0" dirty="0">
            <a:latin typeface="+mn-lt"/>
          </a:endParaRPr>
        </a:p>
      </dgm:t>
    </dgm:pt>
    <dgm:pt modelId="{8182A92F-45BA-4CD1-8E43-0B0810A50FEB}" type="parTrans" cxnId="{5EDA943F-300F-408A-A52E-3D5140FD5C22}">
      <dgm:prSet/>
      <dgm:spPr/>
      <dgm:t>
        <a:bodyPr/>
        <a:lstStyle/>
        <a:p>
          <a:pPr algn="ctr"/>
          <a:endParaRPr lang="en-US" sz="2800">
            <a:latin typeface="+mn-lt"/>
          </a:endParaRPr>
        </a:p>
      </dgm:t>
    </dgm:pt>
    <dgm:pt modelId="{914BB93C-EA8A-4B5B-8F06-30DA7C7F4B7B}" type="sibTrans" cxnId="{5EDA943F-300F-408A-A52E-3D5140FD5C22}">
      <dgm:prSet/>
      <dgm:spPr/>
      <dgm:t>
        <a:bodyPr/>
        <a:lstStyle/>
        <a:p>
          <a:pPr algn="ctr"/>
          <a:endParaRPr lang="en-US" sz="2800">
            <a:latin typeface="+mn-lt"/>
          </a:endParaRPr>
        </a:p>
      </dgm:t>
    </dgm:pt>
    <dgm:pt modelId="{D2FE027B-4161-41E1-B4D4-02AECB2E3FA0}">
      <dgm:prSet phldrT="[Text]" phldr="0" custT="1"/>
      <dgm:spPr/>
      <dgm:t>
        <a:bodyPr/>
        <a:lstStyle/>
        <a:p>
          <a:pPr algn="ctr">
            <a:defRPr b="1"/>
          </a:pPr>
          <a:r>
            <a:rPr lang="en-US" sz="2400" dirty="0">
              <a:latin typeface="+mn-lt"/>
            </a:rPr>
            <a:t>Step 4</a:t>
          </a:r>
        </a:p>
      </dgm:t>
    </dgm:pt>
    <dgm:pt modelId="{88680CFE-3CE0-4842-B3D3-716D3B671238}" type="parTrans" cxnId="{4F4F82A2-02F1-492B-96C1-46C070BEFCE3}">
      <dgm:prSet/>
      <dgm:spPr/>
      <dgm:t>
        <a:bodyPr/>
        <a:lstStyle/>
        <a:p>
          <a:pPr algn="ctr"/>
          <a:endParaRPr lang="en-US" sz="2800">
            <a:latin typeface="+mn-lt"/>
          </a:endParaRPr>
        </a:p>
      </dgm:t>
    </dgm:pt>
    <dgm:pt modelId="{4D59E06B-629C-40B5-96D3-423B7A56C945}" type="sibTrans" cxnId="{4F4F82A2-02F1-492B-96C1-46C070BEFCE3}">
      <dgm:prSet/>
      <dgm:spPr/>
      <dgm:t>
        <a:bodyPr/>
        <a:lstStyle/>
        <a:p>
          <a:pPr algn="ctr"/>
          <a:endParaRPr lang="en-US" sz="2800">
            <a:latin typeface="+mn-lt"/>
          </a:endParaRPr>
        </a:p>
      </dgm:t>
    </dgm:pt>
    <dgm:pt modelId="{2BE415B7-7185-4956-8487-237B40BC0EE5}">
      <dgm:prSet phldrT="[Text]" phldr="0" custT="1"/>
      <dgm:spPr/>
      <dgm:t>
        <a:bodyPr/>
        <a:lstStyle/>
        <a:p>
          <a:pPr algn="ctr"/>
          <a:r>
            <a:rPr lang="en-US" sz="2000" b="0" i="0" dirty="0"/>
            <a:t>Interpret Multi-feature Relationships</a:t>
          </a:r>
          <a:endParaRPr lang="en-US" sz="2000" b="0" dirty="0">
            <a:latin typeface="+mn-lt"/>
          </a:endParaRPr>
        </a:p>
      </dgm:t>
    </dgm:pt>
    <dgm:pt modelId="{A38E847E-0D1D-4F40-9A71-4D5999ADE08B}" type="parTrans" cxnId="{CB32A309-9CA9-4554-941D-519A91A9E733}">
      <dgm:prSet/>
      <dgm:spPr/>
      <dgm:t>
        <a:bodyPr/>
        <a:lstStyle/>
        <a:p>
          <a:pPr algn="ctr"/>
          <a:endParaRPr lang="en-US" sz="2800">
            <a:latin typeface="+mn-lt"/>
          </a:endParaRPr>
        </a:p>
      </dgm:t>
    </dgm:pt>
    <dgm:pt modelId="{F0D1C61C-E3F2-49BA-A2D8-C04A81308E5D}" type="sibTrans" cxnId="{CB32A309-9CA9-4554-941D-519A91A9E733}">
      <dgm:prSet/>
      <dgm:spPr/>
      <dgm:t>
        <a:bodyPr/>
        <a:lstStyle/>
        <a:p>
          <a:pPr algn="ctr"/>
          <a:endParaRPr lang="en-US" sz="280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12700" cap="rnd" cmpd="sng" algn="ctr">
          <a:solidFill>
            <a:schemeClr val="dk2">
              <a:hueOff val="0"/>
              <a:satOff val="0"/>
              <a:lumOff val="0"/>
              <a:alphaOff val="0"/>
            </a:schemeClr>
          </a:solidFill>
          <a:prstDash val="dash"/>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12700" cap="rnd" cmpd="sng" algn="ctr">
          <a:solidFill>
            <a:schemeClr val="dk2">
              <a:hueOff val="0"/>
              <a:satOff val="0"/>
              <a:lumOff val="0"/>
              <a:alphaOff val="0"/>
            </a:schemeClr>
          </a:solidFill>
          <a:prstDash val="dash"/>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12700" cap="rnd" cmpd="sng" algn="ctr">
          <a:solidFill>
            <a:schemeClr val="dk2">
              <a:hueOff val="0"/>
              <a:satOff val="0"/>
              <a:lumOff val="0"/>
              <a:alphaOff val="0"/>
            </a:schemeClr>
          </a:solidFill>
          <a:prstDash val="dash"/>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12700" cap="rnd" cmpd="sng" algn="ctr">
          <a:solidFill>
            <a:schemeClr val="dk2">
              <a:hueOff val="0"/>
              <a:satOff val="0"/>
              <a:lumOff val="0"/>
              <a:alphaOff val="0"/>
            </a:schemeClr>
          </a:solidFill>
          <a:prstDash val="dash"/>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0_3" csCatId="mainScheme" phldr="1"/>
      <dgm:spPr/>
      <dgm:t>
        <a:bodyPr/>
        <a:lstStyle/>
        <a:p>
          <a:endParaRPr lang="en-US"/>
        </a:p>
      </dgm:t>
    </dgm:pt>
    <dgm:pt modelId="{A8C03FBB-4A75-4460-AEA6-DEAEB9C61496}">
      <dgm:prSet phldrT="[Text]" phldr="0" custT="1"/>
      <dgm:spPr/>
      <dgm:t>
        <a:bodyPr/>
        <a:lstStyle/>
        <a:p>
          <a:pPr algn="ctr">
            <a:defRPr b="1"/>
          </a:pPr>
          <a:r>
            <a:rPr lang="en-US" sz="2400" dirty="0">
              <a:latin typeface="+mn-lt"/>
            </a:rPr>
            <a:t>Step 1</a:t>
          </a:r>
        </a:p>
      </dgm:t>
    </dgm:pt>
    <dgm:pt modelId="{4E972F7F-4B1B-47AA-A25B-1FFC561F1C76}" type="parTrans" cxnId="{D3D81948-D963-4D1E-AE16-9705EAF510FC}">
      <dgm:prSet/>
      <dgm:spPr/>
      <dgm:t>
        <a:bodyPr/>
        <a:lstStyle/>
        <a:p>
          <a:pPr algn="ctr"/>
          <a:endParaRPr lang="en-US" sz="2800">
            <a:latin typeface="+mn-lt"/>
          </a:endParaRPr>
        </a:p>
      </dgm:t>
    </dgm:pt>
    <dgm:pt modelId="{67361508-930A-4A23-8CFC-BB56DA645C3C}" type="sibTrans" cxnId="{D3D81948-D963-4D1E-AE16-9705EAF510FC}">
      <dgm:prSet/>
      <dgm:spPr/>
      <dgm:t>
        <a:bodyPr/>
        <a:lstStyle/>
        <a:p>
          <a:pPr algn="ctr"/>
          <a:endParaRPr lang="en-US" sz="2800">
            <a:latin typeface="+mn-lt"/>
          </a:endParaRPr>
        </a:p>
      </dgm:t>
    </dgm:pt>
    <dgm:pt modelId="{5E71F362-34DF-4EEC-92A3-0EFE450E05E4}">
      <dgm:prSet phldrT="[Text]" phldr="0" custT="1"/>
      <dgm:spPr/>
      <dgm:t>
        <a:bodyPr/>
        <a:lstStyle/>
        <a:p>
          <a:pPr algn="ctr"/>
          <a:r>
            <a:rPr lang="en-US" sz="2000" b="0" i="0" dirty="0"/>
            <a:t>Select Features for Temporal Analysis</a:t>
          </a:r>
          <a:endParaRPr lang="en-US" sz="2000" b="0" dirty="0">
            <a:latin typeface="+mn-lt"/>
          </a:endParaRPr>
        </a:p>
      </dgm:t>
    </dgm:pt>
    <dgm:pt modelId="{8E5EE4D1-908E-455C-B8B3-281AD42DEC9A}" type="parTrans" cxnId="{B99CA6C9-28D1-4DDB-B8EC-AED73AD115CA}">
      <dgm:prSet/>
      <dgm:spPr/>
      <dgm:t>
        <a:bodyPr/>
        <a:lstStyle/>
        <a:p>
          <a:pPr algn="ctr"/>
          <a:endParaRPr lang="en-US" sz="2800">
            <a:latin typeface="+mn-lt"/>
          </a:endParaRPr>
        </a:p>
      </dgm:t>
    </dgm:pt>
    <dgm:pt modelId="{B208B24A-E9FD-40A9-B764-FB7C2B7ED8B9}" type="sibTrans" cxnId="{B99CA6C9-28D1-4DDB-B8EC-AED73AD115CA}">
      <dgm:prSet/>
      <dgm:spPr/>
      <dgm:t>
        <a:bodyPr/>
        <a:lstStyle/>
        <a:p>
          <a:pPr algn="ctr"/>
          <a:endParaRPr lang="en-US" sz="2800">
            <a:latin typeface="+mn-lt"/>
          </a:endParaRPr>
        </a:p>
      </dgm:t>
    </dgm:pt>
    <dgm:pt modelId="{91969DED-4CB8-4A14-A50B-3F7B848E46B5}">
      <dgm:prSet phldrT="[Text]" phldr="0" custT="1"/>
      <dgm:spPr/>
      <dgm:t>
        <a:bodyPr/>
        <a:lstStyle/>
        <a:p>
          <a:pPr algn="ctr">
            <a:defRPr b="1"/>
          </a:pPr>
          <a:r>
            <a:rPr lang="en-US" sz="2400" dirty="0">
              <a:latin typeface="+mn-lt"/>
            </a:rPr>
            <a:t>Step 2</a:t>
          </a:r>
        </a:p>
      </dgm:t>
    </dgm:pt>
    <dgm:pt modelId="{441CD73D-85E1-42A6-BCF8-362A3247E2F3}" type="parTrans" cxnId="{537F2ED0-8BD0-4AD5-B60D-89B660EDA1AC}">
      <dgm:prSet/>
      <dgm:spPr/>
      <dgm:t>
        <a:bodyPr/>
        <a:lstStyle/>
        <a:p>
          <a:pPr algn="ctr"/>
          <a:endParaRPr lang="en-US" sz="2800">
            <a:latin typeface="+mn-lt"/>
          </a:endParaRPr>
        </a:p>
      </dgm:t>
    </dgm:pt>
    <dgm:pt modelId="{81CA8AA2-C0C3-4381-BA8B-413EDD578B83}" type="sibTrans" cxnId="{537F2ED0-8BD0-4AD5-B60D-89B660EDA1AC}">
      <dgm:prSet/>
      <dgm:spPr/>
      <dgm:t>
        <a:bodyPr/>
        <a:lstStyle/>
        <a:p>
          <a:pPr algn="ctr"/>
          <a:endParaRPr lang="en-US" sz="2800">
            <a:latin typeface="+mn-lt"/>
          </a:endParaRPr>
        </a:p>
      </dgm:t>
    </dgm:pt>
    <dgm:pt modelId="{8A04F340-E8E1-4146-9905-E7ADCAEAABD7}">
      <dgm:prSet phldrT="[Text]" phldr="0" custT="1"/>
      <dgm:spPr/>
      <dgm:t>
        <a:bodyPr/>
        <a:lstStyle/>
        <a:p>
          <a:pPr algn="ctr"/>
          <a:r>
            <a:rPr lang="en-US" sz="2000" b="0" i="0" dirty="0"/>
            <a:t>Group Data by Year and Calculate Averages</a:t>
          </a:r>
          <a:endParaRPr lang="en-US" sz="2000" b="0" dirty="0">
            <a:latin typeface="+mn-lt"/>
          </a:endParaRPr>
        </a:p>
      </dgm:t>
    </dgm:pt>
    <dgm:pt modelId="{4EBD5EC2-45ED-4ED6-8376-97D155A911AE}" type="parTrans" cxnId="{E636BFFB-0404-4D4B-B3F0-C64FDFD9DDEF}">
      <dgm:prSet/>
      <dgm:spPr/>
      <dgm:t>
        <a:bodyPr/>
        <a:lstStyle/>
        <a:p>
          <a:pPr algn="ctr"/>
          <a:endParaRPr lang="en-US" sz="2800">
            <a:latin typeface="+mn-lt"/>
          </a:endParaRPr>
        </a:p>
      </dgm:t>
    </dgm:pt>
    <dgm:pt modelId="{F9CD2A04-6A34-4104-A971-391788B88F55}" type="sibTrans" cxnId="{E636BFFB-0404-4D4B-B3F0-C64FDFD9DDEF}">
      <dgm:prSet/>
      <dgm:spPr/>
      <dgm:t>
        <a:bodyPr/>
        <a:lstStyle/>
        <a:p>
          <a:pPr algn="ctr"/>
          <a:endParaRPr lang="en-US" sz="2800">
            <a:latin typeface="+mn-lt"/>
          </a:endParaRPr>
        </a:p>
      </dgm:t>
    </dgm:pt>
    <dgm:pt modelId="{3CC73758-10C1-47F8-AFA7-1A986D4DDD60}">
      <dgm:prSet phldrT="[Text]" phldr="0" custT="1"/>
      <dgm:spPr/>
      <dgm:t>
        <a:bodyPr/>
        <a:lstStyle/>
        <a:p>
          <a:pPr algn="ctr">
            <a:defRPr b="1"/>
          </a:pPr>
          <a:r>
            <a:rPr lang="en-US" sz="2400" dirty="0">
              <a:latin typeface="+mn-lt"/>
            </a:rPr>
            <a:t>Step 3</a:t>
          </a:r>
        </a:p>
      </dgm:t>
    </dgm:pt>
    <dgm:pt modelId="{FF6AE4B6-4A2F-49EE-9316-9AF55E77838B}" type="parTrans" cxnId="{4A69F85D-5C15-48FD-893A-B3050E1BADEB}">
      <dgm:prSet/>
      <dgm:spPr/>
      <dgm:t>
        <a:bodyPr/>
        <a:lstStyle/>
        <a:p>
          <a:pPr algn="ctr"/>
          <a:endParaRPr lang="en-US" sz="2800">
            <a:latin typeface="+mn-lt"/>
          </a:endParaRPr>
        </a:p>
      </dgm:t>
    </dgm:pt>
    <dgm:pt modelId="{D8170BBA-6035-4773-8431-FEDD687647FF}" type="sibTrans" cxnId="{4A69F85D-5C15-48FD-893A-B3050E1BADEB}">
      <dgm:prSet/>
      <dgm:spPr/>
      <dgm:t>
        <a:bodyPr/>
        <a:lstStyle/>
        <a:p>
          <a:pPr algn="ctr"/>
          <a:endParaRPr lang="en-US" sz="2800">
            <a:latin typeface="+mn-lt"/>
          </a:endParaRPr>
        </a:p>
      </dgm:t>
    </dgm:pt>
    <dgm:pt modelId="{FD9CA14A-483C-4869-B0C1-7C5FB7EEDBCC}">
      <dgm:prSet phldrT="[Text]" phldr="0" custT="1"/>
      <dgm:spPr/>
      <dgm:t>
        <a:bodyPr/>
        <a:lstStyle/>
        <a:p>
          <a:pPr algn="ctr">
            <a:buNone/>
          </a:pPr>
          <a:r>
            <a:rPr lang="en-US" sz="2000" b="0" i="0" dirty="0"/>
            <a:t>Filter Years with Sufficient Data</a:t>
          </a:r>
          <a:endParaRPr lang="en-US" sz="2000" b="0" dirty="0">
            <a:latin typeface="+mn-lt"/>
          </a:endParaRPr>
        </a:p>
      </dgm:t>
    </dgm:pt>
    <dgm:pt modelId="{8182A92F-45BA-4CD1-8E43-0B0810A50FEB}" type="parTrans" cxnId="{5EDA943F-300F-408A-A52E-3D5140FD5C22}">
      <dgm:prSet/>
      <dgm:spPr/>
      <dgm:t>
        <a:bodyPr/>
        <a:lstStyle/>
        <a:p>
          <a:pPr algn="ctr"/>
          <a:endParaRPr lang="en-US" sz="2800">
            <a:latin typeface="+mn-lt"/>
          </a:endParaRPr>
        </a:p>
      </dgm:t>
    </dgm:pt>
    <dgm:pt modelId="{914BB93C-EA8A-4B5B-8F06-30DA7C7F4B7B}" type="sibTrans" cxnId="{5EDA943F-300F-408A-A52E-3D5140FD5C22}">
      <dgm:prSet/>
      <dgm:spPr/>
      <dgm:t>
        <a:bodyPr/>
        <a:lstStyle/>
        <a:p>
          <a:pPr algn="ctr"/>
          <a:endParaRPr lang="en-US" sz="2800">
            <a:latin typeface="+mn-lt"/>
          </a:endParaRPr>
        </a:p>
      </dgm:t>
    </dgm:pt>
    <dgm:pt modelId="{D2FE027B-4161-41E1-B4D4-02AECB2E3FA0}">
      <dgm:prSet phldrT="[Text]" phldr="0" custT="1"/>
      <dgm:spPr/>
      <dgm:t>
        <a:bodyPr/>
        <a:lstStyle/>
        <a:p>
          <a:pPr algn="ctr">
            <a:defRPr b="1"/>
          </a:pPr>
          <a:r>
            <a:rPr lang="en-US" sz="2400" dirty="0">
              <a:latin typeface="+mn-lt"/>
            </a:rPr>
            <a:t>Step 4</a:t>
          </a:r>
        </a:p>
      </dgm:t>
    </dgm:pt>
    <dgm:pt modelId="{88680CFE-3CE0-4842-B3D3-716D3B671238}" type="parTrans" cxnId="{4F4F82A2-02F1-492B-96C1-46C070BEFCE3}">
      <dgm:prSet/>
      <dgm:spPr/>
      <dgm:t>
        <a:bodyPr/>
        <a:lstStyle/>
        <a:p>
          <a:pPr algn="ctr"/>
          <a:endParaRPr lang="en-US" sz="2800">
            <a:latin typeface="+mn-lt"/>
          </a:endParaRPr>
        </a:p>
      </dgm:t>
    </dgm:pt>
    <dgm:pt modelId="{4D59E06B-629C-40B5-96D3-423B7A56C945}" type="sibTrans" cxnId="{4F4F82A2-02F1-492B-96C1-46C070BEFCE3}">
      <dgm:prSet/>
      <dgm:spPr/>
      <dgm:t>
        <a:bodyPr/>
        <a:lstStyle/>
        <a:p>
          <a:pPr algn="ctr"/>
          <a:endParaRPr lang="en-US" sz="2800">
            <a:latin typeface="+mn-lt"/>
          </a:endParaRPr>
        </a:p>
      </dgm:t>
    </dgm:pt>
    <dgm:pt modelId="{2BE415B7-7185-4956-8487-237B40BC0EE5}">
      <dgm:prSet phldrT="[Text]" phldr="0" custT="1"/>
      <dgm:spPr/>
      <dgm:t>
        <a:bodyPr/>
        <a:lstStyle/>
        <a:p>
          <a:pPr algn="ctr"/>
          <a:r>
            <a:rPr lang="en-US" sz="2000" b="0" i="0" dirty="0"/>
            <a:t>Create Time Series Visualizations</a:t>
          </a:r>
          <a:endParaRPr lang="en-US" sz="2000" b="0" dirty="0">
            <a:latin typeface="+mn-lt"/>
          </a:endParaRPr>
        </a:p>
      </dgm:t>
    </dgm:pt>
    <dgm:pt modelId="{A38E847E-0D1D-4F40-9A71-4D5999ADE08B}" type="parTrans" cxnId="{CB32A309-9CA9-4554-941D-519A91A9E733}">
      <dgm:prSet/>
      <dgm:spPr/>
      <dgm:t>
        <a:bodyPr/>
        <a:lstStyle/>
        <a:p>
          <a:pPr algn="ctr"/>
          <a:endParaRPr lang="en-US" sz="2800">
            <a:latin typeface="+mn-lt"/>
          </a:endParaRPr>
        </a:p>
      </dgm:t>
    </dgm:pt>
    <dgm:pt modelId="{F0D1C61C-E3F2-49BA-A2D8-C04A81308E5D}" type="sibTrans" cxnId="{CB32A309-9CA9-4554-941D-519A91A9E733}">
      <dgm:prSet/>
      <dgm:spPr/>
      <dgm:t>
        <a:bodyPr/>
        <a:lstStyle/>
        <a:p>
          <a:pPr algn="ctr"/>
          <a:endParaRPr lang="en-US" sz="280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12700" cap="rnd" cmpd="sng" algn="ctr">
          <a:solidFill>
            <a:schemeClr val="dk2">
              <a:hueOff val="0"/>
              <a:satOff val="0"/>
              <a:lumOff val="0"/>
              <a:alphaOff val="0"/>
            </a:schemeClr>
          </a:solidFill>
          <a:prstDash val="dash"/>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12700" cap="rnd" cmpd="sng" algn="ctr">
          <a:solidFill>
            <a:schemeClr val="dk2">
              <a:hueOff val="0"/>
              <a:satOff val="0"/>
              <a:lumOff val="0"/>
              <a:alphaOff val="0"/>
            </a:schemeClr>
          </a:solidFill>
          <a:prstDash val="dash"/>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12700" cap="rnd" cmpd="sng" algn="ctr">
          <a:solidFill>
            <a:schemeClr val="dk2">
              <a:hueOff val="0"/>
              <a:satOff val="0"/>
              <a:lumOff val="0"/>
              <a:alphaOff val="0"/>
            </a:schemeClr>
          </a:solidFill>
          <a:prstDash val="dash"/>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12700" cap="rnd" cmpd="sng" algn="ctr">
          <a:solidFill>
            <a:schemeClr val="dk2">
              <a:hueOff val="0"/>
              <a:satOff val="0"/>
              <a:lumOff val="0"/>
              <a:alphaOff val="0"/>
            </a:schemeClr>
          </a:solidFill>
          <a:prstDash val="dash"/>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66817-D23A-4C18-9F29-0034DDC0B716}">
      <dsp:nvSpPr>
        <dsp:cNvPr id="0" name=""/>
        <dsp:cNvSpPr/>
      </dsp:nvSpPr>
      <dsp:spPr>
        <a:xfrm>
          <a:off x="2918608" y="2095771"/>
          <a:ext cx="1573615" cy="1203098"/>
        </a:xfrm>
        <a:custGeom>
          <a:avLst/>
          <a:gdLst/>
          <a:ahLst/>
          <a:cxnLst/>
          <a:rect l="0" t="0" r="0" b="0"/>
          <a:pathLst>
            <a:path>
              <a:moveTo>
                <a:pt x="0" y="0"/>
              </a:moveTo>
              <a:lnTo>
                <a:pt x="786807" y="0"/>
              </a:lnTo>
              <a:lnTo>
                <a:pt x="786807" y="1203098"/>
              </a:lnTo>
              <a:lnTo>
                <a:pt x="1573615" y="120309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655895" y="2647800"/>
        <a:ext cx="99041" cy="99041"/>
      </dsp:txXfrm>
    </dsp:sp>
    <dsp:sp modelId="{42B16648-A188-4980-A7F4-86152730BE5F}">
      <dsp:nvSpPr>
        <dsp:cNvPr id="0" name=""/>
        <dsp:cNvSpPr/>
      </dsp:nvSpPr>
      <dsp:spPr>
        <a:xfrm>
          <a:off x="2918608" y="905461"/>
          <a:ext cx="1573615" cy="1190310"/>
        </a:xfrm>
        <a:custGeom>
          <a:avLst/>
          <a:gdLst/>
          <a:ahLst/>
          <a:cxnLst/>
          <a:rect l="0" t="0" r="0" b="0"/>
          <a:pathLst>
            <a:path>
              <a:moveTo>
                <a:pt x="0" y="1190310"/>
              </a:moveTo>
              <a:lnTo>
                <a:pt x="786807" y="1190310"/>
              </a:lnTo>
              <a:lnTo>
                <a:pt x="786807" y="0"/>
              </a:lnTo>
              <a:lnTo>
                <a:pt x="1573615"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656088" y="1451289"/>
        <a:ext cx="98654" cy="98654"/>
      </dsp:txXfrm>
    </dsp:sp>
    <dsp:sp modelId="{CB64474A-9EBD-45EC-A5FD-E57B549F7879}">
      <dsp:nvSpPr>
        <dsp:cNvPr id="0" name=""/>
        <dsp:cNvSpPr/>
      </dsp:nvSpPr>
      <dsp:spPr>
        <a:xfrm>
          <a:off x="400668" y="1693748"/>
          <a:ext cx="4231831" cy="80404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t>Variable</a:t>
          </a:r>
        </a:p>
      </dsp:txBody>
      <dsp:txXfrm>
        <a:off x="400668" y="1693748"/>
        <a:ext cx="4231831" cy="804047"/>
      </dsp:txXfrm>
    </dsp:sp>
    <dsp:sp modelId="{C3D3418E-9FAD-4262-A0C4-D2D28838EBFB}">
      <dsp:nvSpPr>
        <dsp:cNvPr id="0" name=""/>
        <dsp:cNvSpPr/>
      </dsp:nvSpPr>
      <dsp:spPr>
        <a:xfrm>
          <a:off x="4492223" y="503437"/>
          <a:ext cx="2637277" cy="80404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Numerical</a:t>
          </a:r>
        </a:p>
      </dsp:txBody>
      <dsp:txXfrm>
        <a:off x="4492223" y="503437"/>
        <a:ext cx="2637277" cy="804047"/>
      </dsp:txXfrm>
    </dsp:sp>
    <dsp:sp modelId="{3F0A51B0-D244-454B-9A1A-9BC5DD99544E}">
      <dsp:nvSpPr>
        <dsp:cNvPr id="0" name=""/>
        <dsp:cNvSpPr/>
      </dsp:nvSpPr>
      <dsp:spPr>
        <a:xfrm>
          <a:off x="4492223" y="2896847"/>
          <a:ext cx="2637277" cy="80404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Categorical</a:t>
          </a:r>
        </a:p>
      </dsp:txBody>
      <dsp:txXfrm>
        <a:off x="4492223" y="2896847"/>
        <a:ext cx="2637277" cy="8040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002631"/>
          <a:ext cx="5753100" cy="0"/>
        </a:xfrm>
        <a:prstGeom prst="line">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27618" y="2150825"/>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1</a:t>
          </a:r>
        </a:p>
      </dsp:txBody>
      <dsp:txXfrm>
        <a:off x="127618" y="2150825"/>
        <a:ext cx="1846610" cy="452594"/>
      </dsp:txXfrm>
    </dsp:sp>
    <dsp:sp modelId="{BA29120C-7C6B-4F62-9079-4AD528BC0744}">
      <dsp:nvSpPr>
        <dsp:cNvPr id="0" name=""/>
        <dsp:cNvSpPr/>
      </dsp:nvSpPr>
      <dsp:spPr>
        <a:xfrm>
          <a:off x="1713" y="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Popularity Distribution Analysis</a:t>
          </a:r>
          <a:endParaRPr lang="en-US" sz="2000" b="0" kern="1200" dirty="0">
            <a:latin typeface="+mn-lt"/>
          </a:endParaRPr>
        </a:p>
      </dsp:txBody>
      <dsp:txXfrm>
        <a:off x="62324" y="60611"/>
        <a:ext cx="1977198" cy="1120409"/>
      </dsp:txXfrm>
    </dsp:sp>
    <dsp:sp modelId="{A95DB80B-444A-4D69-B205-3A801BB8524A}">
      <dsp:nvSpPr>
        <dsp:cNvPr id="0" name=""/>
        <dsp:cNvSpPr/>
      </dsp:nvSpPr>
      <dsp:spPr>
        <a:xfrm>
          <a:off x="1050923" y="1241631"/>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44702" y="1401841"/>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2</a:t>
          </a:r>
        </a:p>
      </dsp:txBody>
      <dsp:txXfrm>
        <a:off x="1344702" y="1401841"/>
        <a:ext cx="1846610" cy="452594"/>
      </dsp:txXfrm>
    </dsp:sp>
    <dsp:sp modelId="{FA19A0AA-8B0B-4AA8-A80D-08CFFDD3F112}">
      <dsp:nvSpPr>
        <dsp:cNvPr id="0" name=""/>
        <dsp:cNvSpPr/>
      </dsp:nvSpPr>
      <dsp:spPr>
        <a:xfrm>
          <a:off x="1020884"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218797" y="276363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Audio Features Distribution</a:t>
          </a:r>
          <a:endParaRPr lang="en-US" sz="2000" b="0" kern="1200" dirty="0">
            <a:latin typeface="+mn-lt"/>
          </a:endParaRPr>
        </a:p>
      </dsp:txBody>
      <dsp:txXfrm>
        <a:off x="1279408" y="2824241"/>
        <a:ext cx="1977198" cy="1120409"/>
      </dsp:txXfrm>
    </dsp:sp>
    <dsp:sp modelId="{DBD74D6B-057A-432C-9067-BF618C19EB2A}">
      <dsp:nvSpPr>
        <dsp:cNvPr id="0" name=""/>
        <dsp:cNvSpPr/>
      </dsp:nvSpPr>
      <dsp:spPr>
        <a:xfrm>
          <a:off x="2268007" y="2002630"/>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561786" y="2150825"/>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3</a:t>
          </a:r>
        </a:p>
      </dsp:txBody>
      <dsp:txXfrm>
        <a:off x="2561786" y="2150825"/>
        <a:ext cx="1846610" cy="452594"/>
      </dsp:txXfrm>
    </dsp:sp>
    <dsp:sp modelId="{0F979253-FD39-4920-BFCA-78C564B167EA}">
      <dsp:nvSpPr>
        <dsp:cNvPr id="0" name=""/>
        <dsp:cNvSpPr/>
      </dsp:nvSpPr>
      <dsp:spPr>
        <a:xfrm>
          <a:off x="2237968"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435881" y="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Categorical Features Visualization</a:t>
          </a:r>
          <a:endParaRPr lang="en-US" sz="2000" b="0" kern="1200" dirty="0">
            <a:latin typeface="+mn-lt"/>
          </a:endParaRPr>
        </a:p>
      </dsp:txBody>
      <dsp:txXfrm>
        <a:off x="2496492" y="60611"/>
        <a:ext cx="1977198" cy="1120409"/>
      </dsp:txXfrm>
    </dsp:sp>
    <dsp:sp modelId="{DCAE8A46-752C-4E82-84CE-E790E1F2918E}">
      <dsp:nvSpPr>
        <dsp:cNvPr id="0" name=""/>
        <dsp:cNvSpPr/>
      </dsp:nvSpPr>
      <dsp:spPr>
        <a:xfrm>
          <a:off x="3485092" y="1241631"/>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778870" y="1401841"/>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4</a:t>
          </a:r>
        </a:p>
      </dsp:txBody>
      <dsp:txXfrm>
        <a:off x="3778870" y="1401841"/>
        <a:ext cx="1846610" cy="452594"/>
      </dsp:txXfrm>
    </dsp:sp>
    <dsp:sp modelId="{B6459BF8-D2C3-4018-9C28-98667DC203F4}">
      <dsp:nvSpPr>
        <dsp:cNvPr id="0" name=""/>
        <dsp:cNvSpPr/>
      </dsp:nvSpPr>
      <dsp:spPr>
        <a:xfrm>
          <a:off x="3455052"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652965" y="2763630"/>
          <a:ext cx="2098420" cy="1003005"/>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Statistical Summary</a:t>
          </a:r>
          <a:endParaRPr lang="en-US" sz="2000" b="0" kern="1200" dirty="0">
            <a:latin typeface="+mn-lt"/>
          </a:endParaRPr>
        </a:p>
      </dsp:txBody>
      <dsp:txXfrm>
        <a:off x="3701928" y="2812593"/>
        <a:ext cx="2000494" cy="905079"/>
      </dsp:txXfrm>
    </dsp:sp>
    <dsp:sp modelId="{086FB9B1-82B2-4197-8B33-6E7FF94F8D2E}">
      <dsp:nvSpPr>
        <dsp:cNvPr id="0" name=""/>
        <dsp:cNvSpPr/>
      </dsp:nvSpPr>
      <dsp:spPr>
        <a:xfrm>
          <a:off x="4702176" y="2002630"/>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672136"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002631"/>
          <a:ext cx="5753100" cy="0"/>
        </a:xfrm>
        <a:prstGeom prst="line">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27618" y="2150825"/>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1</a:t>
          </a:r>
        </a:p>
      </dsp:txBody>
      <dsp:txXfrm>
        <a:off x="127618" y="2150825"/>
        <a:ext cx="1846610" cy="452594"/>
      </dsp:txXfrm>
    </dsp:sp>
    <dsp:sp modelId="{BA29120C-7C6B-4F62-9079-4AD528BC0744}">
      <dsp:nvSpPr>
        <dsp:cNvPr id="0" name=""/>
        <dsp:cNvSpPr/>
      </dsp:nvSpPr>
      <dsp:spPr>
        <a:xfrm>
          <a:off x="1713" y="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Audio Features vs Popularity Scatter Plots</a:t>
          </a:r>
          <a:endParaRPr lang="en-US" sz="2000" b="0" kern="1200" dirty="0">
            <a:latin typeface="+mn-lt"/>
          </a:endParaRPr>
        </a:p>
      </dsp:txBody>
      <dsp:txXfrm>
        <a:off x="62324" y="60611"/>
        <a:ext cx="1977198" cy="1120409"/>
      </dsp:txXfrm>
    </dsp:sp>
    <dsp:sp modelId="{A95DB80B-444A-4D69-B205-3A801BB8524A}">
      <dsp:nvSpPr>
        <dsp:cNvPr id="0" name=""/>
        <dsp:cNvSpPr/>
      </dsp:nvSpPr>
      <dsp:spPr>
        <a:xfrm>
          <a:off x="1050923" y="1241631"/>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44702" y="1401841"/>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2</a:t>
          </a:r>
        </a:p>
      </dsp:txBody>
      <dsp:txXfrm>
        <a:off x="1344702" y="1401841"/>
        <a:ext cx="1846610" cy="452594"/>
      </dsp:txXfrm>
    </dsp:sp>
    <dsp:sp modelId="{FA19A0AA-8B0B-4AA8-A80D-08CFFDD3F112}">
      <dsp:nvSpPr>
        <dsp:cNvPr id="0" name=""/>
        <dsp:cNvSpPr/>
      </dsp:nvSpPr>
      <dsp:spPr>
        <a:xfrm>
          <a:off x="1020884"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218797" y="276363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Popularity by Categorical Features</a:t>
          </a:r>
          <a:endParaRPr lang="en-US" sz="2000" b="0" kern="1200" dirty="0">
            <a:latin typeface="+mn-lt"/>
          </a:endParaRPr>
        </a:p>
      </dsp:txBody>
      <dsp:txXfrm>
        <a:off x="1279408" y="2824241"/>
        <a:ext cx="1977198" cy="1120409"/>
      </dsp:txXfrm>
    </dsp:sp>
    <dsp:sp modelId="{DBD74D6B-057A-432C-9067-BF618C19EB2A}">
      <dsp:nvSpPr>
        <dsp:cNvPr id="0" name=""/>
        <dsp:cNvSpPr/>
      </dsp:nvSpPr>
      <dsp:spPr>
        <a:xfrm>
          <a:off x="2268007" y="2002630"/>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561786" y="2150825"/>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3</a:t>
          </a:r>
        </a:p>
      </dsp:txBody>
      <dsp:txXfrm>
        <a:off x="2561786" y="2150825"/>
        <a:ext cx="1846610" cy="452594"/>
      </dsp:txXfrm>
    </dsp:sp>
    <dsp:sp modelId="{0F979253-FD39-4920-BFCA-78C564B167EA}">
      <dsp:nvSpPr>
        <dsp:cNvPr id="0" name=""/>
        <dsp:cNvSpPr/>
      </dsp:nvSpPr>
      <dsp:spPr>
        <a:xfrm>
          <a:off x="2237968"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435881" y="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Statistical Grouping and Aggregation</a:t>
          </a:r>
          <a:endParaRPr lang="en-US" sz="2000" b="0" kern="1200" dirty="0">
            <a:latin typeface="+mn-lt"/>
          </a:endParaRPr>
        </a:p>
      </dsp:txBody>
      <dsp:txXfrm>
        <a:off x="2496492" y="60611"/>
        <a:ext cx="1977198" cy="1120409"/>
      </dsp:txXfrm>
    </dsp:sp>
    <dsp:sp modelId="{DCAE8A46-752C-4E82-84CE-E790E1F2918E}">
      <dsp:nvSpPr>
        <dsp:cNvPr id="0" name=""/>
        <dsp:cNvSpPr/>
      </dsp:nvSpPr>
      <dsp:spPr>
        <a:xfrm>
          <a:off x="3485092" y="1241631"/>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778870" y="1401841"/>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4</a:t>
          </a:r>
        </a:p>
      </dsp:txBody>
      <dsp:txXfrm>
        <a:off x="3778870" y="1401841"/>
        <a:ext cx="1846610" cy="452594"/>
      </dsp:txXfrm>
    </dsp:sp>
    <dsp:sp modelId="{B6459BF8-D2C3-4018-9C28-98667DC203F4}">
      <dsp:nvSpPr>
        <dsp:cNvPr id="0" name=""/>
        <dsp:cNvSpPr/>
      </dsp:nvSpPr>
      <dsp:spPr>
        <a:xfrm>
          <a:off x="3455052"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652965" y="2763630"/>
          <a:ext cx="2098420" cy="1003005"/>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Results Summary</a:t>
          </a:r>
          <a:endParaRPr lang="en-US" sz="2000" b="0" kern="1200" dirty="0">
            <a:latin typeface="+mn-lt"/>
          </a:endParaRPr>
        </a:p>
      </dsp:txBody>
      <dsp:txXfrm>
        <a:off x="3701928" y="2812593"/>
        <a:ext cx="2000494" cy="905079"/>
      </dsp:txXfrm>
    </dsp:sp>
    <dsp:sp modelId="{086FB9B1-82B2-4197-8B33-6E7FF94F8D2E}">
      <dsp:nvSpPr>
        <dsp:cNvPr id="0" name=""/>
        <dsp:cNvSpPr/>
      </dsp:nvSpPr>
      <dsp:spPr>
        <a:xfrm>
          <a:off x="4702176" y="2002630"/>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672136"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002631"/>
          <a:ext cx="5753100" cy="0"/>
        </a:xfrm>
        <a:prstGeom prst="line">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27618" y="2150825"/>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1</a:t>
          </a:r>
        </a:p>
      </dsp:txBody>
      <dsp:txXfrm>
        <a:off x="127618" y="2150825"/>
        <a:ext cx="1846610" cy="452594"/>
      </dsp:txXfrm>
    </dsp:sp>
    <dsp:sp modelId="{BA29120C-7C6B-4F62-9079-4AD528BC0744}">
      <dsp:nvSpPr>
        <dsp:cNvPr id="0" name=""/>
        <dsp:cNvSpPr/>
      </dsp:nvSpPr>
      <dsp:spPr>
        <a:xfrm>
          <a:off x="1713" y="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Feature Selection for Correlation Analysis</a:t>
          </a:r>
          <a:endParaRPr lang="en-US" sz="2000" b="0" kern="1200" dirty="0">
            <a:latin typeface="+mn-lt"/>
          </a:endParaRPr>
        </a:p>
      </dsp:txBody>
      <dsp:txXfrm>
        <a:off x="62324" y="60611"/>
        <a:ext cx="1977198" cy="1120409"/>
      </dsp:txXfrm>
    </dsp:sp>
    <dsp:sp modelId="{A95DB80B-444A-4D69-B205-3A801BB8524A}">
      <dsp:nvSpPr>
        <dsp:cNvPr id="0" name=""/>
        <dsp:cNvSpPr/>
      </dsp:nvSpPr>
      <dsp:spPr>
        <a:xfrm>
          <a:off x="1050923" y="1241631"/>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44702" y="1401841"/>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2</a:t>
          </a:r>
        </a:p>
      </dsp:txBody>
      <dsp:txXfrm>
        <a:off x="1344702" y="1401841"/>
        <a:ext cx="1846610" cy="452594"/>
      </dsp:txXfrm>
    </dsp:sp>
    <dsp:sp modelId="{FA19A0AA-8B0B-4AA8-A80D-08CFFDD3F112}">
      <dsp:nvSpPr>
        <dsp:cNvPr id="0" name=""/>
        <dsp:cNvSpPr/>
      </dsp:nvSpPr>
      <dsp:spPr>
        <a:xfrm>
          <a:off x="1020884"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218797" y="276363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Calculate Correlation Matrix</a:t>
          </a:r>
          <a:endParaRPr lang="en-US" sz="2000" b="0" kern="1200" dirty="0">
            <a:latin typeface="+mn-lt"/>
          </a:endParaRPr>
        </a:p>
      </dsp:txBody>
      <dsp:txXfrm>
        <a:off x="1279408" y="2824241"/>
        <a:ext cx="1977198" cy="1120409"/>
      </dsp:txXfrm>
    </dsp:sp>
    <dsp:sp modelId="{DBD74D6B-057A-432C-9067-BF618C19EB2A}">
      <dsp:nvSpPr>
        <dsp:cNvPr id="0" name=""/>
        <dsp:cNvSpPr/>
      </dsp:nvSpPr>
      <dsp:spPr>
        <a:xfrm>
          <a:off x="2268007" y="2002630"/>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561786" y="2150825"/>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3</a:t>
          </a:r>
        </a:p>
      </dsp:txBody>
      <dsp:txXfrm>
        <a:off x="2561786" y="2150825"/>
        <a:ext cx="1846610" cy="452594"/>
      </dsp:txXfrm>
    </dsp:sp>
    <dsp:sp modelId="{0F979253-FD39-4920-BFCA-78C564B167EA}">
      <dsp:nvSpPr>
        <dsp:cNvPr id="0" name=""/>
        <dsp:cNvSpPr/>
      </dsp:nvSpPr>
      <dsp:spPr>
        <a:xfrm>
          <a:off x="2237968"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435881" y="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Create Correlation Heatmap Visualization</a:t>
          </a:r>
          <a:endParaRPr lang="en-US" sz="2000" b="0" kern="1200" dirty="0">
            <a:latin typeface="+mn-lt"/>
          </a:endParaRPr>
        </a:p>
      </dsp:txBody>
      <dsp:txXfrm>
        <a:off x="2496492" y="60611"/>
        <a:ext cx="1977198" cy="1120409"/>
      </dsp:txXfrm>
    </dsp:sp>
    <dsp:sp modelId="{DCAE8A46-752C-4E82-84CE-E790E1F2918E}">
      <dsp:nvSpPr>
        <dsp:cNvPr id="0" name=""/>
        <dsp:cNvSpPr/>
      </dsp:nvSpPr>
      <dsp:spPr>
        <a:xfrm>
          <a:off x="3485092" y="1241631"/>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778870" y="1401841"/>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4</a:t>
          </a:r>
        </a:p>
      </dsp:txBody>
      <dsp:txXfrm>
        <a:off x="3778870" y="1401841"/>
        <a:ext cx="1846610" cy="452594"/>
      </dsp:txXfrm>
    </dsp:sp>
    <dsp:sp modelId="{B6459BF8-D2C3-4018-9C28-98667DC203F4}">
      <dsp:nvSpPr>
        <dsp:cNvPr id="0" name=""/>
        <dsp:cNvSpPr/>
      </dsp:nvSpPr>
      <dsp:spPr>
        <a:xfrm>
          <a:off x="3455052"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652965" y="276363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Interpret Multi-feature Relationships</a:t>
          </a:r>
          <a:endParaRPr lang="en-US" sz="2000" b="0" kern="1200" dirty="0">
            <a:latin typeface="+mn-lt"/>
          </a:endParaRPr>
        </a:p>
      </dsp:txBody>
      <dsp:txXfrm>
        <a:off x="3713576" y="2824241"/>
        <a:ext cx="1977198" cy="1120409"/>
      </dsp:txXfrm>
    </dsp:sp>
    <dsp:sp modelId="{086FB9B1-82B2-4197-8B33-6E7FF94F8D2E}">
      <dsp:nvSpPr>
        <dsp:cNvPr id="0" name=""/>
        <dsp:cNvSpPr/>
      </dsp:nvSpPr>
      <dsp:spPr>
        <a:xfrm>
          <a:off x="4702176" y="2002630"/>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672136"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002631"/>
          <a:ext cx="5753100" cy="0"/>
        </a:xfrm>
        <a:prstGeom prst="line">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27618" y="2150825"/>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1</a:t>
          </a:r>
        </a:p>
      </dsp:txBody>
      <dsp:txXfrm>
        <a:off x="127618" y="2150825"/>
        <a:ext cx="1846610" cy="452594"/>
      </dsp:txXfrm>
    </dsp:sp>
    <dsp:sp modelId="{BA29120C-7C6B-4F62-9079-4AD528BC0744}">
      <dsp:nvSpPr>
        <dsp:cNvPr id="0" name=""/>
        <dsp:cNvSpPr/>
      </dsp:nvSpPr>
      <dsp:spPr>
        <a:xfrm>
          <a:off x="1713" y="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Select Features for Temporal Analysis</a:t>
          </a:r>
          <a:endParaRPr lang="en-US" sz="2000" b="0" kern="1200" dirty="0">
            <a:latin typeface="+mn-lt"/>
          </a:endParaRPr>
        </a:p>
      </dsp:txBody>
      <dsp:txXfrm>
        <a:off x="62324" y="60611"/>
        <a:ext cx="1977198" cy="1120409"/>
      </dsp:txXfrm>
    </dsp:sp>
    <dsp:sp modelId="{A95DB80B-444A-4D69-B205-3A801BB8524A}">
      <dsp:nvSpPr>
        <dsp:cNvPr id="0" name=""/>
        <dsp:cNvSpPr/>
      </dsp:nvSpPr>
      <dsp:spPr>
        <a:xfrm>
          <a:off x="1050923" y="1241631"/>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44702" y="1401841"/>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2</a:t>
          </a:r>
        </a:p>
      </dsp:txBody>
      <dsp:txXfrm>
        <a:off x="1344702" y="1401841"/>
        <a:ext cx="1846610" cy="452594"/>
      </dsp:txXfrm>
    </dsp:sp>
    <dsp:sp modelId="{FA19A0AA-8B0B-4AA8-A80D-08CFFDD3F112}">
      <dsp:nvSpPr>
        <dsp:cNvPr id="0" name=""/>
        <dsp:cNvSpPr/>
      </dsp:nvSpPr>
      <dsp:spPr>
        <a:xfrm>
          <a:off x="1020884"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218797" y="276363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Group Data by Year and Calculate Averages</a:t>
          </a:r>
          <a:endParaRPr lang="en-US" sz="2000" b="0" kern="1200" dirty="0">
            <a:latin typeface="+mn-lt"/>
          </a:endParaRPr>
        </a:p>
      </dsp:txBody>
      <dsp:txXfrm>
        <a:off x="1279408" y="2824241"/>
        <a:ext cx="1977198" cy="1120409"/>
      </dsp:txXfrm>
    </dsp:sp>
    <dsp:sp modelId="{DBD74D6B-057A-432C-9067-BF618C19EB2A}">
      <dsp:nvSpPr>
        <dsp:cNvPr id="0" name=""/>
        <dsp:cNvSpPr/>
      </dsp:nvSpPr>
      <dsp:spPr>
        <a:xfrm>
          <a:off x="2268007" y="2002630"/>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561786" y="2150825"/>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3</a:t>
          </a:r>
        </a:p>
      </dsp:txBody>
      <dsp:txXfrm>
        <a:off x="2561786" y="2150825"/>
        <a:ext cx="1846610" cy="452594"/>
      </dsp:txXfrm>
    </dsp:sp>
    <dsp:sp modelId="{0F979253-FD39-4920-BFCA-78C564B167EA}">
      <dsp:nvSpPr>
        <dsp:cNvPr id="0" name=""/>
        <dsp:cNvSpPr/>
      </dsp:nvSpPr>
      <dsp:spPr>
        <a:xfrm>
          <a:off x="2237968"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435881" y="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Filter Years with Sufficient Data</a:t>
          </a:r>
          <a:endParaRPr lang="en-US" sz="2000" b="0" kern="1200" dirty="0">
            <a:latin typeface="+mn-lt"/>
          </a:endParaRPr>
        </a:p>
      </dsp:txBody>
      <dsp:txXfrm>
        <a:off x="2496492" y="60611"/>
        <a:ext cx="1977198" cy="1120409"/>
      </dsp:txXfrm>
    </dsp:sp>
    <dsp:sp modelId="{DCAE8A46-752C-4E82-84CE-E790E1F2918E}">
      <dsp:nvSpPr>
        <dsp:cNvPr id="0" name=""/>
        <dsp:cNvSpPr/>
      </dsp:nvSpPr>
      <dsp:spPr>
        <a:xfrm>
          <a:off x="3485092" y="1241631"/>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778870" y="1401841"/>
          <a:ext cx="1846610" cy="452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066800">
            <a:lnSpc>
              <a:spcPct val="90000"/>
            </a:lnSpc>
            <a:spcBef>
              <a:spcPct val="0"/>
            </a:spcBef>
            <a:spcAft>
              <a:spcPct val="35000"/>
            </a:spcAft>
            <a:buNone/>
            <a:defRPr b="1"/>
          </a:pPr>
          <a:r>
            <a:rPr lang="en-US" sz="2400" kern="1200" dirty="0">
              <a:latin typeface="+mn-lt"/>
            </a:rPr>
            <a:t>Step 4</a:t>
          </a:r>
        </a:p>
      </dsp:txBody>
      <dsp:txXfrm>
        <a:off x="3778870" y="1401841"/>
        <a:ext cx="1846610" cy="452594"/>
      </dsp:txXfrm>
    </dsp:sp>
    <dsp:sp modelId="{B6459BF8-D2C3-4018-9C28-98667DC203F4}">
      <dsp:nvSpPr>
        <dsp:cNvPr id="0" name=""/>
        <dsp:cNvSpPr/>
      </dsp:nvSpPr>
      <dsp:spPr>
        <a:xfrm>
          <a:off x="3455052"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652965" y="2763630"/>
          <a:ext cx="2098420" cy="1241631"/>
        </a:xfrm>
        <a:prstGeom prst="round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889000">
            <a:lnSpc>
              <a:spcPct val="90000"/>
            </a:lnSpc>
            <a:spcBef>
              <a:spcPct val="0"/>
            </a:spcBef>
            <a:spcAft>
              <a:spcPct val="35000"/>
            </a:spcAft>
            <a:buNone/>
          </a:pPr>
          <a:r>
            <a:rPr lang="en-US" sz="2000" b="0" i="0" kern="1200" dirty="0"/>
            <a:t>Create Time Series Visualizations</a:t>
          </a:r>
          <a:endParaRPr lang="en-US" sz="2000" b="0" kern="1200" dirty="0">
            <a:latin typeface="+mn-lt"/>
          </a:endParaRPr>
        </a:p>
      </dsp:txBody>
      <dsp:txXfrm>
        <a:off x="3713576" y="2824241"/>
        <a:ext cx="1977198" cy="1120409"/>
      </dsp:txXfrm>
    </dsp:sp>
    <dsp:sp modelId="{086FB9B1-82B2-4197-8B33-6E7FF94F8D2E}">
      <dsp:nvSpPr>
        <dsp:cNvPr id="0" name=""/>
        <dsp:cNvSpPr/>
      </dsp:nvSpPr>
      <dsp:spPr>
        <a:xfrm>
          <a:off x="4702176" y="2002630"/>
          <a:ext cx="0" cy="760999"/>
        </a:xfrm>
        <a:prstGeom prst="line">
          <a:avLst/>
        </a:prstGeom>
        <a:noFill/>
        <a:ln w="12700" cap="rnd"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672136" y="1972591"/>
          <a:ext cx="60078" cy="60078"/>
        </a:xfrm>
        <a:prstGeom prst="ellips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962F03-D7DC-CB6C-79F9-6EDB31BEAE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08D0420-EBB5-D564-54DE-341AD5F02B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AD50C4-F1A5-A448-9E63-11D939CA9B7B}" type="datetimeFigureOut">
              <a:rPr lang="en-US" smtClean="0"/>
              <a:t>10/4/2025</a:t>
            </a:fld>
            <a:endParaRPr lang="en-US" dirty="0"/>
          </a:p>
        </p:txBody>
      </p:sp>
      <p:sp>
        <p:nvSpPr>
          <p:cNvPr id="4" name="Footer Placeholder 3">
            <a:extLst>
              <a:ext uri="{FF2B5EF4-FFF2-40B4-BE49-F238E27FC236}">
                <a16:creationId xmlns:a16="http://schemas.microsoft.com/office/drawing/2014/main" id="{B05F5A34-0F73-44B8-F88C-ACF0104FF4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9DC5854-4E8A-EB36-303D-1E97CBF232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60AD6-267C-A84D-8EB9-DEB2595DCFBC}" type="slidenum">
              <a:rPr lang="en-US" smtClean="0"/>
              <a:t>‹#›</a:t>
            </a:fld>
            <a:endParaRPr lang="en-US" dirty="0"/>
          </a:p>
        </p:txBody>
      </p:sp>
    </p:spTree>
    <p:extLst>
      <p:ext uri="{BB962C8B-B14F-4D97-AF65-F5344CB8AC3E}">
        <p14:creationId xmlns:p14="http://schemas.microsoft.com/office/powerpoint/2010/main" val="3688130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818D7-DF4E-4C59-9BBA-548250DAC33A}" type="datetimeFigureOut">
              <a:rPr lang="en-US" smtClean="0"/>
              <a:t>10/4/2025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00A82-9926-4DBA-8BA5-A22EEB8ACF8E}" type="slidenum">
              <a:rPr lang="en-US" smtClean="0"/>
              <a:t>‹#›</a:t>
            </a:fld>
            <a:endParaRPr lang="en-US" dirty="0"/>
          </a:p>
        </p:txBody>
      </p:sp>
    </p:spTree>
    <p:extLst>
      <p:ext uri="{BB962C8B-B14F-4D97-AF65-F5344CB8AC3E}">
        <p14:creationId xmlns:p14="http://schemas.microsoft.com/office/powerpoint/2010/main" val="28423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1</a:t>
            </a:fld>
            <a:endParaRPr lang="en-US" dirty="0"/>
          </a:p>
        </p:txBody>
      </p:sp>
    </p:spTree>
    <p:extLst>
      <p:ext uri="{BB962C8B-B14F-4D97-AF65-F5344CB8AC3E}">
        <p14:creationId xmlns:p14="http://schemas.microsoft.com/office/powerpoint/2010/main" val="2292282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C5207-4068-6046-7119-B527CE2C0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21FF7-A7AF-24C0-4EA5-FE842B2CD7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6D09F-2E10-F969-C37A-2A2843696D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608BD7-5B67-2155-A951-C58B7B579C6C}"/>
              </a:ext>
            </a:extLst>
          </p:cNvPr>
          <p:cNvSpPr>
            <a:spLocks noGrp="1"/>
          </p:cNvSpPr>
          <p:nvPr>
            <p:ph type="sldNum" sz="quarter" idx="5"/>
          </p:nvPr>
        </p:nvSpPr>
        <p:spPr/>
        <p:txBody>
          <a:bodyPr/>
          <a:lstStyle/>
          <a:p>
            <a:fld id="{9C900A82-9926-4DBA-8BA5-A22EEB8ACF8E}" type="slidenum">
              <a:rPr lang="en-US" smtClean="0"/>
              <a:t>28</a:t>
            </a:fld>
            <a:endParaRPr lang="en-US" dirty="0"/>
          </a:p>
        </p:txBody>
      </p:sp>
    </p:spTree>
    <p:extLst>
      <p:ext uri="{BB962C8B-B14F-4D97-AF65-F5344CB8AC3E}">
        <p14:creationId xmlns:p14="http://schemas.microsoft.com/office/powerpoint/2010/main" val="607805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BB6D2-FD69-943F-0C06-3C9DAF119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7AFB3-A794-9A51-27FF-9F7EAA7E5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2C417-816A-C7A1-049B-18B72F4052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BA884A-0500-CCB1-DA48-3DE54CC53922}"/>
              </a:ext>
            </a:extLst>
          </p:cNvPr>
          <p:cNvSpPr>
            <a:spLocks noGrp="1"/>
          </p:cNvSpPr>
          <p:nvPr>
            <p:ph type="sldNum" sz="quarter" idx="5"/>
          </p:nvPr>
        </p:nvSpPr>
        <p:spPr/>
        <p:txBody>
          <a:bodyPr/>
          <a:lstStyle/>
          <a:p>
            <a:fld id="{9C900A82-9926-4DBA-8BA5-A22EEB8ACF8E}" type="slidenum">
              <a:rPr lang="en-US" smtClean="0"/>
              <a:t>31</a:t>
            </a:fld>
            <a:endParaRPr lang="en-US" dirty="0"/>
          </a:p>
        </p:txBody>
      </p:sp>
    </p:spTree>
    <p:extLst>
      <p:ext uri="{BB962C8B-B14F-4D97-AF65-F5344CB8AC3E}">
        <p14:creationId xmlns:p14="http://schemas.microsoft.com/office/powerpoint/2010/main" val="1868554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34</a:t>
            </a:fld>
            <a:endParaRPr lang="en-US" dirty="0"/>
          </a:p>
        </p:txBody>
      </p:sp>
    </p:spTree>
    <p:extLst>
      <p:ext uri="{BB962C8B-B14F-4D97-AF65-F5344CB8AC3E}">
        <p14:creationId xmlns:p14="http://schemas.microsoft.com/office/powerpoint/2010/main" val="1268660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35</a:t>
            </a:fld>
            <a:endParaRPr lang="en-US" dirty="0"/>
          </a:p>
        </p:txBody>
      </p:sp>
    </p:spTree>
    <p:extLst>
      <p:ext uri="{BB962C8B-B14F-4D97-AF65-F5344CB8AC3E}">
        <p14:creationId xmlns:p14="http://schemas.microsoft.com/office/powerpoint/2010/main" val="1599872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2</a:t>
            </a:fld>
            <a:endParaRPr lang="en-US" dirty="0"/>
          </a:p>
        </p:txBody>
      </p:sp>
    </p:spTree>
    <p:extLst>
      <p:ext uri="{BB962C8B-B14F-4D97-AF65-F5344CB8AC3E}">
        <p14:creationId xmlns:p14="http://schemas.microsoft.com/office/powerpoint/2010/main" val="2196618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4</a:t>
            </a:fld>
            <a:endParaRPr lang="en-US" dirty="0"/>
          </a:p>
        </p:txBody>
      </p:sp>
    </p:spTree>
    <p:extLst>
      <p:ext uri="{BB962C8B-B14F-4D97-AF65-F5344CB8AC3E}">
        <p14:creationId xmlns:p14="http://schemas.microsoft.com/office/powerpoint/2010/main" val="509189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7</a:t>
            </a:fld>
            <a:endParaRPr lang="en-US" dirty="0"/>
          </a:p>
        </p:txBody>
      </p:sp>
    </p:spTree>
    <p:extLst>
      <p:ext uri="{BB962C8B-B14F-4D97-AF65-F5344CB8AC3E}">
        <p14:creationId xmlns:p14="http://schemas.microsoft.com/office/powerpoint/2010/main" val="4198010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8</a:t>
            </a:fld>
            <a:endParaRPr lang="en-US" dirty="0"/>
          </a:p>
        </p:txBody>
      </p:sp>
    </p:spTree>
    <p:extLst>
      <p:ext uri="{BB962C8B-B14F-4D97-AF65-F5344CB8AC3E}">
        <p14:creationId xmlns:p14="http://schemas.microsoft.com/office/powerpoint/2010/main" val="626382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18</a:t>
            </a:fld>
            <a:endParaRPr lang="en-US" dirty="0"/>
          </a:p>
        </p:txBody>
      </p:sp>
    </p:spTree>
    <p:extLst>
      <p:ext uri="{BB962C8B-B14F-4D97-AF65-F5344CB8AC3E}">
        <p14:creationId xmlns:p14="http://schemas.microsoft.com/office/powerpoint/2010/main" val="607878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19</a:t>
            </a:fld>
            <a:endParaRPr lang="en-US" dirty="0"/>
          </a:p>
        </p:txBody>
      </p:sp>
    </p:spTree>
    <p:extLst>
      <p:ext uri="{BB962C8B-B14F-4D97-AF65-F5344CB8AC3E}">
        <p14:creationId xmlns:p14="http://schemas.microsoft.com/office/powerpoint/2010/main" val="4286758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A2FA0-2E48-BFCA-9F03-62BE2246C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A3A94-DE78-B7B1-DA01-5161E47D0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9EBCE-6CF2-1FF3-1CD9-75C19F4C86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66FDC8-CC09-C31C-7CDC-9D0F25B0CED6}"/>
              </a:ext>
            </a:extLst>
          </p:cNvPr>
          <p:cNvSpPr>
            <a:spLocks noGrp="1"/>
          </p:cNvSpPr>
          <p:nvPr>
            <p:ph type="sldNum" sz="quarter" idx="5"/>
          </p:nvPr>
        </p:nvSpPr>
        <p:spPr/>
        <p:txBody>
          <a:bodyPr/>
          <a:lstStyle/>
          <a:p>
            <a:fld id="{9C900A82-9926-4DBA-8BA5-A22EEB8ACF8E}" type="slidenum">
              <a:rPr lang="en-US" smtClean="0"/>
              <a:t>20</a:t>
            </a:fld>
            <a:endParaRPr lang="en-US" dirty="0"/>
          </a:p>
        </p:txBody>
      </p:sp>
    </p:spTree>
    <p:extLst>
      <p:ext uri="{BB962C8B-B14F-4D97-AF65-F5344CB8AC3E}">
        <p14:creationId xmlns:p14="http://schemas.microsoft.com/office/powerpoint/2010/main" val="4112695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26</a:t>
            </a:fld>
            <a:endParaRPr lang="en-US" dirty="0"/>
          </a:p>
        </p:txBody>
      </p:sp>
    </p:spTree>
    <p:extLst>
      <p:ext uri="{BB962C8B-B14F-4D97-AF65-F5344CB8AC3E}">
        <p14:creationId xmlns:p14="http://schemas.microsoft.com/office/powerpoint/2010/main" val="3657124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195471-80E6-2173-AB78-E4AE69292A67}"/>
              </a:ext>
              <a:ext uri="{C183D7F6-B498-43B3-948B-1728B52AA6E4}">
                <adec:decorative xmlns:adec="http://schemas.microsoft.com/office/drawing/2017/decorative" val="1"/>
              </a:ext>
            </a:extLst>
          </p:cNvPr>
          <p:cNvGrpSpPr/>
          <p:nvPr userDrawn="1"/>
        </p:nvGrpSpPr>
        <p:grpSpPr>
          <a:xfrm>
            <a:off x="1563663" y="856093"/>
            <a:ext cx="9064674" cy="5145815"/>
            <a:chOff x="1400539" y="700853"/>
            <a:chExt cx="9699638" cy="5506270"/>
          </a:xfrm>
        </p:grpSpPr>
        <p:sp>
          <p:nvSpPr>
            <p:cNvPr id="4" name="Oval 3">
              <a:extLst>
                <a:ext uri="{FF2B5EF4-FFF2-40B4-BE49-F238E27FC236}">
                  <a16:creationId xmlns:a16="http://schemas.microsoft.com/office/drawing/2014/main" id="{F183DD5A-FAA9-3AB5-A277-0BD8F58B7AC9}"/>
                </a:ext>
              </a:extLst>
            </p:cNvPr>
            <p:cNvSpPr/>
            <p:nvPr userDrawn="1"/>
          </p:nvSpPr>
          <p:spPr>
            <a:xfrm>
              <a:off x="1400539" y="700853"/>
              <a:ext cx="5506270" cy="5506270"/>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22BF3AA-2377-DDB1-A0FA-B1CEAEC0FCE9}"/>
                </a:ext>
              </a:extLst>
            </p:cNvPr>
            <p:cNvSpPr/>
            <p:nvPr userDrawn="1"/>
          </p:nvSpPr>
          <p:spPr>
            <a:xfrm>
              <a:off x="5593907" y="700853"/>
              <a:ext cx="5506270" cy="550627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D1324873-CBF5-A3C4-2FED-7A74AB030421}"/>
                </a:ext>
              </a:extLst>
            </p:cNvPr>
            <p:cNvSpPr/>
            <p:nvPr userDrawn="1"/>
          </p:nvSpPr>
          <p:spPr>
            <a:xfrm>
              <a:off x="5593907" y="1672186"/>
              <a:ext cx="1312902" cy="3563605"/>
            </a:xfrm>
            <a:custGeom>
              <a:avLst/>
              <a:gdLst>
                <a:gd name="connsiteX0" fmla="*/ 656451 w 1312902"/>
                <a:gd name="connsiteY0" fmla="*/ 0 h 3563605"/>
                <a:gd name="connsiteX1" fmla="*/ 684220 w 1312902"/>
                <a:gd name="connsiteY1" fmla="*/ 30553 h 3563605"/>
                <a:gd name="connsiteX2" fmla="*/ 1312902 w 1312902"/>
                <a:gd name="connsiteY2" fmla="*/ 1781802 h 3563605"/>
                <a:gd name="connsiteX3" fmla="*/ 684220 w 1312902"/>
                <a:gd name="connsiteY3" fmla="*/ 3533052 h 3563605"/>
                <a:gd name="connsiteX4" fmla="*/ 656451 w 1312902"/>
                <a:gd name="connsiteY4" fmla="*/ 3563605 h 3563605"/>
                <a:gd name="connsiteX5" fmla="*/ 628683 w 1312902"/>
                <a:gd name="connsiteY5" fmla="*/ 3533052 h 3563605"/>
                <a:gd name="connsiteX6" fmla="*/ 0 w 1312902"/>
                <a:gd name="connsiteY6" fmla="*/ 1781802 h 3563605"/>
                <a:gd name="connsiteX7" fmla="*/ 628683 w 1312902"/>
                <a:gd name="connsiteY7" fmla="*/ 30553 h 356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02" h="3563605">
                  <a:moveTo>
                    <a:pt x="656451" y="0"/>
                  </a:moveTo>
                  <a:lnTo>
                    <a:pt x="684220" y="30553"/>
                  </a:lnTo>
                  <a:cubicBezTo>
                    <a:pt x="1076971" y="506457"/>
                    <a:pt x="1312902" y="1116577"/>
                    <a:pt x="1312902" y="1781802"/>
                  </a:cubicBezTo>
                  <a:cubicBezTo>
                    <a:pt x="1312902" y="2447027"/>
                    <a:pt x="1076971" y="3057147"/>
                    <a:pt x="684220" y="3533052"/>
                  </a:cubicBezTo>
                  <a:lnTo>
                    <a:pt x="656451" y="3563605"/>
                  </a:lnTo>
                  <a:lnTo>
                    <a:pt x="628683" y="3533052"/>
                  </a:lnTo>
                  <a:cubicBezTo>
                    <a:pt x="235932" y="3057147"/>
                    <a:pt x="0" y="2447027"/>
                    <a:pt x="0" y="1781802"/>
                  </a:cubicBezTo>
                  <a:cubicBezTo>
                    <a:pt x="0" y="1116577"/>
                    <a:pt x="235932" y="506457"/>
                    <a:pt x="628683" y="30553"/>
                  </a:cubicBezTo>
                  <a:close/>
                </a:path>
              </a:pathLst>
            </a:cu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p:cNvSpPr>
            <a:spLocks noGrp="1"/>
          </p:cNvSpPr>
          <p:nvPr>
            <p:ph type="ctrTitle" hasCustomPrompt="1"/>
          </p:nvPr>
        </p:nvSpPr>
        <p:spPr>
          <a:xfrm>
            <a:off x="685799" y="685799"/>
            <a:ext cx="10058397" cy="4572000"/>
          </a:xfrm>
        </p:spPr>
        <p:txBody>
          <a:bodyPr lIns="0" tIns="0" rIns="0" bIns="0" anchor="t" anchorCtr="0">
            <a:noAutofit/>
          </a:bodyPr>
          <a:lstStyle>
            <a:lvl1pPr algn="l">
              <a:lnSpc>
                <a:spcPct val="100000"/>
              </a:lnSpc>
              <a:defRPr sz="7500" b="1" cap="none" spc="50" baseline="0">
                <a:solidFill>
                  <a:schemeClr val="tx1">
                    <a:lumMod val="85000"/>
                    <a:lumOff val="15000"/>
                  </a:schemeClr>
                </a:solidFill>
              </a:defRPr>
            </a:lvl1pPr>
          </a:lstStyle>
          <a:p>
            <a:r>
              <a:rPr lang="en-US" dirty="0"/>
              <a:t>Click to add title</a:t>
            </a:r>
          </a:p>
        </p:txBody>
      </p:sp>
      <p:grpSp>
        <p:nvGrpSpPr>
          <p:cNvPr id="15" name="Group 14">
            <a:extLst>
              <a:ext uri="{FF2B5EF4-FFF2-40B4-BE49-F238E27FC236}">
                <a16:creationId xmlns:a16="http://schemas.microsoft.com/office/drawing/2014/main" id="{E5D51DDB-9673-3EB3-5A4C-FC9A8E5EB2C4}"/>
              </a:ext>
              <a:ext uri="{C183D7F6-B498-43B3-948B-1728B52AA6E4}">
                <adec:decorative xmlns:adec="http://schemas.microsoft.com/office/drawing/2017/decorative" val="1"/>
              </a:ext>
            </a:extLst>
          </p:cNvPr>
          <p:cNvGrpSpPr/>
          <p:nvPr userDrawn="1"/>
        </p:nvGrpSpPr>
        <p:grpSpPr>
          <a:xfrm>
            <a:off x="10830496" y="760864"/>
            <a:ext cx="602728" cy="596004"/>
            <a:chOff x="11118823" y="513726"/>
            <a:chExt cx="602728" cy="596004"/>
          </a:xfrm>
        </p:grpSpPr>
        <p:cxnSp>
          <p:nvCxnSpPr>
            <p:cNvPr id="16" name="Straight Connector 15">
              <a:extLst>
                <a:ext uri="{FF2B5EF4-FFF2-40B4-BE49-F238E27FC236}">
                  <a16:creationId xmlns:a16="http://schemas.microsoft.com/office/drawing/2014/main" id="{4BC1B833-D0D3-F240-EFE9-6CA718F4FC37}"/>
                </a:ext>
              </a:extLst>
            </p:cNvPr>
            <p:cNvCxnSpPr>
              <a:cxnSpLocks/>
            </p:cNvCxnSpPr>
            <p:nvPr/>
          </p:nvCxnSpPr>
          <p:spPr>
            <a:xfrm>
              <a:off x="11165541" y="513726"/>
              <a:ext cx="549286" cy="0"/>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7E45EA-B5EA-7651-5C44-B45F5739233C}"/>
                </a:ext>
              </a:extLst>
            </p:cNvPr>
            <p:cNvCxnSpPr>
              <a:cxnSpLocks/>
            </p:cNvCxnSpPr>
            <p:nvPr/>
          </p:nvCxnSpPr>
          <p:spPr>
            <a:xfrm>
              <a:off x="11721551" y="513726"/>
              <a:ext cx="0" cy="544109"/>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C7A966-3CEC-757D-106F-9E4061AA39B3}"/>
                </a:ext>
              </a:extLst>
            </p:cNvPr>
            <p:cNvCxnSpPr>
              <a:cxnSpLocks/>
            </p:cNvCxnSpPr>
            <p:nvPr/>
          </p:nvCxnSpPr>
          <p:spPr>
            <a:xfrm flipV="1">
              <a:off x="11118823" y="570368"/>
              <a:ext cx="539362" cy="539362"/>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E15B6928-C16A-14F7-594D-C117C2FFA249}"/>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7334" y="694945"/>
            <a:ext cx="10058400" cy="1280160"/>
          </a:xfrm>
        </p:spPr>
        <p:txBody>
          <a:bodyPr lIns="0" tIns="0" rIns="0" bIns="91440">
            <a:noAutofit/>
          </a:bodyPr>
          <a:lstStyle>
            <a:lvl1pPr>
              <a:lnSpc>
                <a:spcPts val="4500"/>
              </a:lnSpc>
              <a:defRPr sz="4000"/>
            </a:lvl1pPr>
          </a:lstStyle>
          <a:p>
            <a:r>
              <a:rPr lang="en-US" dirty="0"/>
              <a:t>Click to add title</a:t>
            </a:r>
          </a:p>
        </p:txBody>
      </p:sp>
      <p:sp>
        <p:nvSpPr>
          <p:cNvPr id="5" name="Table Placeholder 4">
            <a:extLst>
              <a:ext uri="{FF2B5EF4-FFF2-40B4-BE49-F238E27FC236}">
                <a16:creationId xmlns:a16="http://schemas.microsoft.com/office/drawing/2014/main" id="{FDB2F69B-2054-2B19-B5CA-CB02C02F9006}"/>
              </a:ext>
            </a:extLst>
          </p:cNvPr>
          <p:cNvSpPr>
            <a:spLocks noGrp="1"/>
          </p:cNvSpPr>
          <p:nvPr>
            <p:ph type="tbl" sz="quarter" idx="12"/>
          </p:nvPr>
        </p:nvSpPr>
        <p:spPr>
          <a:xfrm>
            <a:off x="685800" y="2103438"/>
            <a:ext cx="10820400" cy="3702050"/>
          </a:xfrm>
        </p:spPr>
        <p:txBody>
          <a:bodyPr/>
          <a:lstStyle>
            <a:lvl1pPr marL="0" indent="0" algn="ctr">
              <a:buNone/>
              <a:defRPr/>
            </a:lvl1pPr>
          </a:lstStyle>
          <a:p>
            <a:r>
              <a:rPr lang="en-US" dirty="0"/>
              <a:t>Click icon to add table</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a:solidFill>
            <a:schemeClr val="accent1">
              <a:lumMod val="60000"/>
              <a:lumOff val="40000"/>
            </a:schemeClr>
          </a:solidFill>
        </p:spPr>
        <p:txBody>
          <a:bodyPr/>
          <a:lstStyle/>
          <a:p>
            <a:fld id="{D57F1E4F-1CFF-5643-939E-217C01CDF565}" type="slidenum">
              <a:rPr lang="en-US" smtClean="0"/>
              <a:pPr/>
              <a:t>‹#›</a:t>
            </a:fld>
            <a:endParaRPr lang="en-US" dirty="0"/>
          </a:p>
        </p:txBody>
      </p:sp>
      <p:cxnSp>
        <p:nvCxnSpPr>
          <p:cNvPr id="9" name="Straight Connector 8">
            <a:extLst>
              <a:ext uri="{FF2B5EF4-FFF2-40B4-BE49-F238E27FC236}">
                <a16:creationId xmlns:a16="http://schemas.microsoft.com/office/drawing/2014/main" id="{DCDF790A-BE20-4B91-3E2A-684AF14B98D1}"/>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CD5D5A-0193-F076-B3BC-8B80744EFDC4}"/>
              </a:ext>
            </a:extLst>
          </p:cNvPr>
          <p:cNvSpPr>
            <a:spLocks noGrp="1"/>
          </p:cNvSpPr>
          <p:nvPr>
            <p:ph type="dt" sz="half" idx="13"/>
          </p:nvPr>
        </p:nvSpPr>
        <p:spPr/>
        <p:txBody>
          <a:bodyPr/>
          <a:lstStyle/>
          <a:p>
            <a:fld id="{88FD4BCE-35F6-425E-BEE7-07902E8BBFFC}" type="datetimeFigureOut">
              <a:rPr lang="en-US" smtClean="0"/>
              <a:pPr/>
              <a:t>10/4/2025</a:t>
            </a:fld>
            <a:endParaRPr lang="en-US" dirty="0"/>
          </a:p>
        </p:txBody>
      </p:sp>
      <p:sp>
        <p:nvSpPr>
          <p:cNvPr id="4" name="Footer Placeholder 3">
            <a:extLst>
              <a:ext uri="{FF2B5EF4-FFF2-40B4-BE49-F238E27FC236}">
                <a16:creationId xmlns:a16="http://schemas.microsoft.com/office/drawing/2014/main" id="{C704FF8D-2D04-5E87-990C-B171F1B47A96}"/>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4116374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Image">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FB062180-6901-78B5-8F7B-76665DF86085}"/>
              </a:ext>
              <a:ext uri="{C183D7F6-B498-43B3-948B-1728B52AA6E4}">
                <adec:decorative xmlns:adec="http://schemas.microsoft.com/office/drawing/2017/decorative" val="1"/>
              </a:ext>
            </a:extLst>
          </p:cNvPr>
          <p:cNvSpPr/>
          <p:nvPr userDrawn="1"/>
        </p:nvSpPr>
        <p:spPr>
          <a:xfrm rot="5400000">
            <a:off x="4074761" y="-551669"/>
            <a:ext cx="4042479" cy="5145816"/>
          </a:xfrm>
          <a:custGeom>
            <a:avLst/>
            <a:gdLst>
              <a:gd name="connsiteX0" fmla="*/ 0 w 4042479"/>
              <a:gd name="connsiteY0" fmla="*/ 4683197 h 5145816"/>
              <a:gd name="connsiteX1" fmla="*/ 0 w 4042479"/>
              <a:gd name="connsiteY1" fmla="*/ 462619 h 5145816"/>
              <a:gd name="connsiteX2" fmla="*/ 31034 w 4042479"/>
              <a:gd name="connsiteY2" fmla="*/ 439413 h 5145816"/>
              <a:gd name="connsiteX3" fmla="*/ 1469571 w 4042479"/>
              <a:gd name="connsiteY3" fmla="*/ 0 h 5145816"/>
              <a:gd name="connsiteX4" fmla="*/ 4042479 w 4042479"/>
              <a:gd name="connsiteY4" fmla="*/ 2572908 h 5145816"/>
              <a:gd name="connsiteX5" fmla="*/ 1469571 w 4042479"/>
              <a:gd name="connsiteY5" fmla="*/ 5145816 h 5145816"/>
              <a:gd name="connsiteX6" fmla="*/ 31034 w 4042479"/>
              <a:gd name="connsiteY6" fmla="*/ 4706404 h 514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2479" h="5145816">
                <a:moveTo>
                  <a:pt x="0" y="4683197"/>
                </a:moveTo>
                <a:lnTo>
                  <a:pt x="0" y="462619"/>
                </a:lnTo>
                <a:lnTo>
                  <a:pt x="31034" y="439413"/>
                </a:lnTo>
                <a:cubicBezTo>
                  <a:pt x="441673" y="161990"/>
                  <a:pt x="936704" y="0"/>
                  <a:pt x="1469571" y="0"/>
                </a:cubicBezTo>
                <a:cubicBezTo>
                  <a:pt x="2890549" y="0"/>
                  <a:pt x="4042479" y="1151930"/>
                  <a:pt x="4042479" y="2572908"/>
                </a:cubicBezTo>
                <a:cubicBezTo>
                  <a:pt x="4042479" y="3993886"/>
                  <a:pt x="2890549" y="5145816"/>
                  <a:pt x="1469571" y="5145816"/>
                </a:cubicBezTo>
                <a:cubicBezTo>
                  <a:pt x="936704" y="5145816"/>
                  <a:pt x="441672" y="4983826"/>
                  <a:pt x="31034" y="4706404"/>
                </a:cubicBez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0">
            <a:extLst>
              <a:ext uri="{FF2B5EF4-FFF2-40B4-BE49-F238E27FC236}">
                <a16:creationId xmlns:a16="http://schemas.microsoft.com/office/drawing/2014/main" id="{4E5909B6-3BD3-89A6-C532-2485920A25E0}"/>
              </a:ext>
              <a:ext uri="{C183D7F6-B498-43B3-948B-1728B52AA6E4}">
                <adec:decorative xmlns:adec="http://schemas.microsoft.com/office/drawing/2017/decorative" val="1"/>
              </a:ext>
            </a:extLst>
          </p:cNvPr>
          <p:cNvSpPr/>
          <p:nvPr userDrawn="1"/>
        </p:nvSpPr>
        <p:spPr>
          <a:xfrm rot="5400000">
            <a:off x="4074762" y="2263853"/>
            <a:ext cx="4042477" cy="5145816"/>
          </a:xfrm>
          <a:custGeom>
            <a:avLst/>
            <a:gdLst>
              <a:gd name="connsiteX0" fmla="*/ 0 w 4042477"/>
              <a:gd name="connsiteY0" fmla="*/ 2572908 h 5145816"/>
              <a:gd name="connsiteX1" fmla="*/ 2572908 w 4042477"/>
              <a:gd name="connsiteY1" fmla="*/ 0 h 5145816"/>
              <a:gd name="connsiteX2" fmla="*/ 4011446 w 4042477"/>
              <a:gd name="connsiteY2" fmla="*/ 439412 h 5145816"/>
              <a:gd name="connsiteX3" fmla="*/ 4042477 w 4042477"/>
              <a:gd name="connsiteY3" fmla="*/ 462617 h 5145816"/>
              <a:gd name="connsiteX4" fmla="*/ 4042477 w 4042477"/>
              <a:gd name="connsiteY4" fmla="*/ 4683199 h 5145816"/>
              <a:gd name="connsiteX5" fmla="*/ 4011445 w 4042477"/>
              <a:gd name="connsiteY5" fmla="*/ 4706404 h 5145816"/>
              <a:gd name="connsiteX6" fmla="*/ 2572908 w 4042477"/>
              <a:gd name="connsiteY6" fmla="*/ 5145816 h 5145816"/>
              <a:gd name="connsiteX7" fmla="*/ 0 w 4042477"/>
              <a:gd name="connsiteY7" fmla="*/ 2572908 h 514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2477" h="5145816">
                <a:moveTo>
                  <a:pt x="0" y="2572908"/>
                </a:moveTo>
                <a:cubicBezTo>
                  <a:pt x="0" y="1151930"/>
                  <a:pt x="1151930" y="0"/>
                  <a:pt x="2572908" y="0"/>
                </a:cubicBezTo>
                <a:cubicBezTo>
                  <a:pt x="3105775" y="0"/>
                  <a:pt x="3600807" y="161990"/>
                  <a:pt x="4011446" y="439412"/>
                </a:cubicBezTo>
                <a:lnTo>
                  <a:pt x="4042477" y="462617"/>
                </a:lnTo>
                <a:lnTo>
                  <a:pt x="4042477" y="4683199"/>
                </a:lnTo>
                <a:lnTo>
                  <a:pt x="4011445" y="4706404"/>
                </a:lnTo>
                <a:cubicBezTo>
                  <a:pt x="3600806" y="4983826"/>
                  <a:pt x="3105775" y="5145816"/>
                  <a:pt x="2572908" y="5145816"/>
                </a:cubicBezTo>
                <a:cubicBezTo>
                  <a:pt x="1151930" y="5145816"/>
                  <a:pt x="0" y="3993886"/>
                  <a:pt x="0" y="2572908"/>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a16="http://schemas.microsoft.com/office/drawing/2014/main" id="{D1324873-CBF5-A3C4-2FED-7A74AB030421}"/>
              </a:ext>
              <a:ext uri="{C183D7F6-B498-43B3-948B-1728B52AA6E4}">
                <adec:decorative xmlns:adec="http://schemas.microsoft.com/office/drawing/2017/decorative" val="1"/>
              </a:ext>
            </a:extLst>
          </p:cNvPr>
          <p:cNvSpPr/>
          <p:nvPr userDrawn="1"/>
        </p:nvSpPr>
        <p:spPr>
          <a:xfrm rot="5400000">
            <a:off x="5482522" y="1763840"/>
            <a:ext cx="1226956" cy="3330322"/>
          </a:xfrm>
          <a:custGeom>
            <a:avLst/>
            <a:gdLst>
              <a:gd name="connsiteX0" fmla="*/ 656451 w 1312902"/>
              <a:gd name="connsiteY0" fmla="*/ 0 h 3563605"/>
              <a:gd name="connsiteX1" fmla="*/ 684220 w 1312902"/>
              <a:gd name="connsiteY1" fmla="*/ 30553 h 3563605"/>
              <a:gd name="connsiteX2" fmla="*/ 1312902 w 1312902"/>
              <a:gd name="connsiteY2" fmla="*/ 1781802 h 3563605"/>
              <a:gd name="connsiteX3" fmla="*/ 684220 w 1312902"/>
              <a:gd name="connsiteY3" fmla="*/ 3533052 h 3563605"/>
              <a:gd name="connsiteX4" fmla="*/ 656451 w 1312902"/>
              <a:gd name="connsiteY4" fmla="*/ 3563605 h 3563605"/>
              <a:gd name="connsiteX5" fmla="*/ 628683 w 1312902"/>
              <a:gd name="connsiteY5" fmla="*/ 3533052 h 3563605"/>
              <a:gd name="connsiteX6" fmla="*/ 0 w 1312902"/>
              <a:gd name="connsiteY6" fmla="*/ 1781802 h 3563605"/>
              <a:gd name="connsiteX7" fmla="*/ 628683 w 1312902"/>
              <a:gd name="connsiteY7" fmla="*/ 30553 h 356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02" h="3563605">
                <a:moveTo>
                  <a:pt x="656451" y="0"/>
                </a:moveTo>
                <a:lnTo>
                  <a:pt x="684220" y="30553"/>
                </a:lnTo>
                <a:cubicBezTo>
                  <a:pt x="1076971" y="506457"/>
                  <a:pt x="1312902" y="1116577"/>
                  <a:pt x="1312902" y="1781802"/>
                </a:cubicBezTo>
                <a:cubicBezTo>
                  <a:pt x="1312902" y="2447027"/>
                  <a:pt x="1076971" y="3057147"/>
                  <a:pt x="684220" y="3533052"/>
                </a:cubicBezTo>
                <a:lnTo>
                  <a:pt x="656451" y="3563605"/>
                </a:lnTo>
                <a:lnTo>
                  <a:pt x="628683" y="3533052"/>
                </a:lnTo>
                <a:cubicBezTo>
                  <a:pt x="235932" y="3057147"/>
                  <a:pt x="0" y="2447027"/>
                  <a:pt x="0" y="1781802"/>
                </a:cubicBezTo>
                <a:cubicBezTo>
                  <a:pt x="0" y="1116577"/>
                  <a:pt x="235932" y="506457"/>
                  <a:pt x="628683" y="30553"/>
                </a:cubicBezTo>
                <a:close/>
              </a:path>
            </a:pathLst>
          </a:cu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5" name="Group 14">
            <a:extLst>
              <a:ext uri="{FF2B5EF4-FFF2-40B4-BE49-F238E27FC236}">
                <a16:creationId xmlns:a16="http://schemas.microsoft.com/office/drawing/2014/main" id="{E5D51DDB-9673-3EB3-5A4C-FC9A8E5EB2C4}"/>
              </a:ext>
              <a:ext uri="{C183D7F6-B498-43B3-948B-1728B52AA6E4}">
                <adec:decorative xmlns:adec="http://schemas.microsoft.com/office/drawing/2017/decorative" val="1"/>
              </a:ext>
            </a:extLst>
          </p:cNvPr>
          <p:cNvGrpSpPr/>
          <p:nvPr userDrawn="1"/>
        </p:nvGrpSpPr>
        <p:grpSpPr>
          <a:xfrm>
            <a:off x="10830496" y="760864"/>
            <a:ext cx="602728" cy="596004"/>
            <a:chOff x="11118823" y="513726"/>
            <a:chExt cx="602728" cy="596004"/>
          </a:xfrm>
        </p:grpSpPr>
        <p:cxnSp>
          <p:nvCxnSpPr>
            <p:cNvPr id="16" name="Straight Connector 15">
              <a:extLst>
                <a:ext uri="{FF2B5EF4-FFF2-40B4-BE49-F238E27FC236}">
                  <a16:creationId xmlns:a16="http://schemas.microsoft.com/office/drawing/2014/main" id="{4BC1B833-D0D3-F240-EFE9-6CA718F4FC37}"/>
                </a:ext>
              </a:extLst>
            </p:cNvPr>
            <p:cNvCxnSpPr>
              <a:cxnSpLocks/>
            </p:cNvCxnSpPr>
            <p:nvPr/>
          </p:nvCxnSpPr>
          <p:spPr>
            <a:xfrm>
              <a:off x="11165541" y="513726"/>
              <a:ext cx="549286" cy="0"/>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7E45EA-B5EA-7651-5C44-B45F5739233C}"/>
                </a:ext>
              </a:extLst>
            </p:cNvPr>
            <p:cNvCxnSpPr>
              <a:cxnSpLocks/>
            </p:cNvCxnSpPr>
            <p:nvPr/>
          </p:nvCxnSpPr>
          <p:spPr>
            <a:xfrm>
              <a:off x="11721551" y="513726"/>
              <a:ext cx="0" cy="544109"/>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C7A966-3CEC-757D-106F-9E4061AA39B3}"/>
                </a:ext>
              </a:extLst>
            </p:cNvPr>
            <p:cNvCxnSpPr>
              <a:cxnSpLocks/>
            </p:cNvCxnSpPr>
            <p:nvPr/>
          </p:nvCxnSpPr>
          <p:spPr>
            <a:xfrm flipV="1">
              <a:off x="11118823" y="570368"/>
              <a:ext cx="539362" cy="539362"/>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E15B6928-C16A-14F7-594D-C117C2FFA249}"/>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24273D7-57D0-754C-B3BD-00D85865C8DA}"/>
              </a:ext>
            </a:extLst>
          </p:cNvPr>
          <p:cNvSpPr>
            <a:spLocks noGrp="1"/>
          </p:cNvSpPr>
          <p:nvPr>
            <p:ph type="pic" sz="quarter" idx="10"/>
          </p:nvPr>
        </p:nvSpPr>
        <p:spPr>
          <a:xfrm>
            <a:off x="3523091" y="3427812"/>
            <a:ext cx="5143494" cy="3430188"/>
          </a:xfrm>
          <a:custGeom>
            <a:avLst/>
            <a:gdLst>
              <a:gd name="connsiteX0" fmla="*/ 922627 w 5143494"/>
              <a:gd name="connsiteY0" fmla="*/ 0 h 3430188"/>
              <a:gd name="connsiteX1" fmla="*/ 955285 w 5143494"/>
              <a:gd name="connsiteY1" fmla="*/ 29682 h 3430188"/>
              <a:gd name="connsiteX2" fmla="*/ 2591894 w 5143494"/>
              <a:gd name="connsiteY2" fmla="*/ 617209 h 3430188"/>
              <a:gd name="connsiteX3" fmla="*/ 4228502 w 5143494"/>
              <a:gd name="connsiteY3" fmla="*/ 29682 h 3430188"/>
              <a:gd name="connsiteX4" fmla="*/ 4240798 w 5143494"/>
              <a:gd name="connsiteY4" fmla="*/ 18506 h 3430188"/>
              <a:gd name="connsiteX5" fmla="*/ 4390247 w 5143494"/>
              <a:gd name="connsiteY5" fmla="*/ 157278 h 3430188"/>
              <a:gd name="connsiteX6" fmla="*/ 5143494 w 5143494"/>
              <a:gd name="connsiteY6" fmla="*/ 2015180 h 3430188"/>
              <a:gd name="connsiteX7" fmla="*/ 4833098 w 5143494"/>
              <a:gd name="connsiteY7" fmla="*/ 3267589 h 3430188"/>
              <a:gd name="connsiteX8" fmla="*/ 4736412 w 5143494"/>
              <a:gd name="connsiteY8" fmla="*/ 3430188 h 3430188"/>
              <a:gd name="connsiteX9" fmla="*/ 407083 w 5143494"/>
              <a:gd name="connsiteY9" fmla="*/ 3430188 h 3430188"/>
              <a:gd name="connsiteX10" fmla="*/ 310396 w 5143494"/>
              <a:gd name="connsiteY10" fmla="*/ 3267589 h 3430188"/>
              <a:gd name="connsiteX11" fmla="*/ 0 w 5143494"/>
              <a:gd name="connsiteY11" fmla="*/ 2015180 h 3430188"/>
              <a:gd name="connsiteX12" fmla="*/ 753247 w 5143494"/>
              <a:gd name="connsiteY12" fmla="*/ 157278 h 343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494" h="3430188">
                <a:moveTo>
                  <a:pt x="922627" y="0"/>
                </a:moveTo>
                <a:lnTo>
                  <a:pt x="955285" y="29682"/>
                </a:lnTo>
                <a:cubicBezTo>
                  <a:pt x="1400036" y="396722"/>
                  <a:pt x="1970216" y="617209"/>
                  <a:pt x="2591894" y="617209"/>
                </a:cubicBezTo>
                <a:cubicBezTo>
                  <a:pt x="3213572" y="617209"/>
                  <a:pt x="3783752" y="396722"/>
                  <a:pt x="4228502" y="29682"/>
                </a:cubicBezTo>
                <a:lnTo>
                  <a:pt x="4240798" y="18506"/>
                </a:lnTo>
                <a:lnTo>
                  <a:pt x="4390247" y="157278"/>
                </a:lnTo>
                <a:cubicBezTo>
                  <a:pt x="4855642" y="632756"/>
                  <a:pt x="5143494" y="1289624"/>
                  <a:pt x="5143494" y="2015180"/>
                </a:cubicBezTo>
                <a:cubicBezTo>
                  <a:pt x="5143494" y="2468653"/>
                  <a:pt x="5031052" y="2895294"/>
                  <a:pt x="4833098" y="3267589"/>
                </a:cubicBezTo>
                <a:lnTo>
                  <a:pt x="4736412" y="3430188"/>
                </a:lnTo>
                <a:lnTo>
                  <a:pt x="407083" y="3430188"/>
                </a:lnTo>
                <a:lnTo>
                  <a:pt x="310396" y="3267589"/>
                </a:lnTo>
                <a:cubicBezTo>
                  <a:pt x="112443" y="2895294"/>
                  <a:pt x="0" y="2468653"/>
                  <a:pt x="0" y="2015180"/>
                </a:cubicBezTo>
                <a:cubicBezTo>
                  <a:pt x="0" y="1289624"/>
                  <a:pt x="287853" y="632756"/>
                  <a:pt x="753247" y="157278"/>
                </a:cubicBezTo>
                <a:close/>
              </a:path>
            </a:pathLst>
          </a:custGeom>
          <a:noFill/>
        </p:spPr>
        <p:txBody>
          <a:bodyPr wrap="square" tIns="914400">
            <a:noAutofit/>
          </a:bodyPr>
          <a:lstStyle>
            <a:lvl1pPr marL="0" indent="0" algn="ctr">
              <a:buNone/>
              <a:defRPr/>
            </a:lvl1pPr>
          </a:lstStyle>
          <a:p>
            <a:r>
              <a:rPr lang="en-US" dirty="0"/>
              <a:t>Click icon to add picture</a:t>
            </a:r>
          </a:p>
        </p:txBody>
      </p:sp>
      <p:sp>
        <p:nvSpPr>
          <p:cNvPr id="2" name="Title 1"/>
          <p:cNvSpPr>
            <a:spLocks noGrp="1"/>
          </p:cNvSpPr>
          <p:nvPr>
            <p:ph type="ctrTitle" hasCustomPrompt="1"/>
          </p:nvPr>
        </p:nvSpPr>
        <p:spPr>
          <a:xfrm>
            <a:off x="685799" y="685798"/>
            <a:ext cx="10058400" cy="3266440"/>
          </a:xfrm>
        </p:spPr>
        <p:txBody>
          <a:bodyPr lIns="0" tIns="0" rIns="0" bIns="0" anchor="t" anchorCtr="0">
            <a:noAutofit/>
          </a:bodyPr>
          <a:lstStyle>
            <a:lvl1pPr algn="l">
              <a:lnSpc>
                <a:spcPct val="100000"/>
              </a:lnSpc>
              <a:defRPr sz="7500" b="1" cap="none" spc="50" baseline="0">
                <a:solidFill>
                  <a:schemeClr val="tx1">
                    <a:lumMod val="85000"/>
                    <a:lumOff val="15000"/>
                  </a:schemeClr>
                </a:solidFill>
              </a:defRPr>
            </a:lvl1pPr>
          </a:lstStyle>
          <a:p>
            <a:r>
              <a:rPr lang="en-US" dirty="0"/>
              <a:t>Click to add title</a:t>
            </a:r>
          </a:p>
        </p:txBody>
      </p:sp>
    </p:spTree>
    <p:extLst>
      <p:ext uri="{BB962C8B-B14F-4D97-AF65-F5344CB8AC3E}">
        <p14:creationId xmlns:p14="http://schemas.microsoft.com/office/powerpoint/2010/main" val="984867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12" name="Graphic 6">
            <a:extLst>
              <a:ext uri="{FF2B5EF4-FFF2-40B4-BE49-F238E27FC236}">
                <a16:creationId xmlns:a16="http://schemas.microsoft.com/office/drawing/2014/main" id="{BB199B51-3DFF-3DF2-E402-55A5DA84946E}"/>
              </a:ext>
            </a:extLst>
          </p:cNvPr>
          <p:cNvSpPr/>
          <p:nvPr userDrawn="1"/>
        </p:nvSpPr>
        <p:spPr>
          <a:xfrm>
            <a:off x="7010400" y="0"/>
            <a:ext cx="5175265" cy="6859269"/>
          </a:xfrm>
          <a:custGeom>
            <a:avLst/>
            <a:gdLst>
              <a:gd name="connsiteX0" fmla="*/ 0 w 5175265"/>
              <a:gd name="connsiteY0" fmla="*/ 0 h 6859269"/>
              <a:gd name="connsiteX1" fmla="*/ 0 w 5175265"/>
              <a:gd name="connsiteY1" fmla="*/ 6407150 h 6859269"/>
              <a:gd name="connsiteX2" fmla="*/ 4494943 w 5175265"/>
              <a:gd name="connsiteY2" fmla="*/ 6407150 h 6859269"/>
              <a:gd name="connsiteX3" fmla="*/ 4505078 w 5175265"/>
              <a:gd name="connsiteY3" fmla="*/ 6417310 h 6859269"/>
              <a:gd name="connsiteX4" fmla="*/ 4494943 w 5175265"/>
              <a:gd name="connsiteY4" fmla="*/ 6427470 h 6859269"/>
              <a:gd name="connsiteX5" fmla="*/ 0 w 5175265"/>
              <a:gd name="connsiteY5" fmla="*/ 6427470 h 6859269"/>
              <a:gd name="connsiteX6" fmla="*/ 0 w 5175265"/>
              <a:gd name="connsiteY6" fmla="*/ 6859270 h 6859269"/>
              <a:gd name="connsiteX7" fmla="*/ 5175266 w 5175265"/>
              <a:gd name="connsiteY7" fmla="*/ 6859270 h 6859269"/>
              <a:gd name="connsiteX8" fmla="*/ 5175266 w 5175265"/>
              <a:gd name="connsiteY8" fmla="*/ 0 h 6859269"/>
              <a:gd name="connsiteX9" fmla="*/ 0 w 5175265"/>
              <a:gd name="connsiteY9" fmla="*/ 0 h 6859269"/>
              <a:gd name="connsiteX10" fmla="*/ 4491143 w 5175265"/>
              <a:gd name="connsiteY10" fmla="*/ 1362710 h 6859269"/>
              <a:gd name="connsiteX11" fmla="*/ 4364453 w 5175265"/>
              <a:gd name="connsiteY11" fmla="*/ 1362710 h 6859269"/>
              <a:gd name="connsiteX12" fmla="*/ 4364453 w 5175265"/>
              <a:gd name="connsiteY12" fmla="*/ 895350 h 6859269"/>
              <a:gd name="connsiteX13" fmla="*/ 3826023 w 5175265"/>
              <a:gd name="connsiteY13" fmla="*/ 1435100 h 6859269"/>
              <a:gd name="connsiteX14" fmla="*/ 3736073 w 5175265"/>
              <a:gd name="connsiteY14" fmla="*/ 1344930 h 6859269"/>
              <a:gd name="connsiteX15" fmla="*/ 4261835 w 5175265"/>
              <a:gd name="connsiteY15" fmla="*/ 817880 h 6859269"/>
              <a:gd name="connsiteX16" fmla="*/ 3807019 w 5175265"/>
              <a:gd name="connsiteY16" fmla="*/ 817880 h 6859269"/>
              <a:gd name="connsiteX17" fmla="*/ 3807019 w 5175265"/>
              <a:gd name="connsiteY17" fmla="*/ 690880 h 6859269"/>
              <a:gd name="connsiteX18" fmla="*/ 4364453 w 5175265"/>
              <a:gd name="connsiteY18" fmla="*/ 690880 h 6859269"/>
              <a:gd name="connsiteX19" fmla="*/ 4482274 w 5175265"/>
              <a:gd name="connsiteY19" fmla="*/ 690880 h 6859269"/>
              <a:gd name="connsiteX20" fmla="*/ 4491143 w 5175265"/>
              <a:gd name="connsiteY20" fmla="*/ 690880 h 6859269"/>
              <a:gd name="connsiteX21" fmla="*/ 4491143 w 5175265"/>
              <a:gd name="connsiteY21" fmla="*/ 1362710 h 685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75265" h="6859269">
                <a:moveTo>
                  <a:pt x="0" y="0"/>
                </a:moveTo>
                <a:lnTo>
                  <a:pt x="0" y="6407150"/>
                </a:lnTo>
                <a:lnTo>
                  <a:pt x="4494943" y="6407150"/>
                </a:lnTo>
                <a:cubicBezTo>
                  <a:pt x="4500011" y="6407150"/>
                  <a:pt x="4505078" y="6410960"/>
                  <a:pt x="4505078" y="6417310"/>
                </a:cubicBezTo>
                <a:cubicBezTo>
                  <a:pt x="4505078" y="6423660"/>
                  <a:pt x="4501278" y="6427470"/>
                  <a:pt x="4494943" y="6427470"/>
                </a:cubicBezTo>
                <a:lnTo>
                  <a:pt x="0" y="6427470"/>
                </a:lnTo>
                <a:lnTo>
                  <a:pt x="0" y="6859270"/>
                </a:lnTo>
                <a:lnTo>
                  <a:pt x="5175266" y="6859270"/>
                </a:lnTo>
                <a:lnTo>
                  <a:pt x="5175266" y="0"/>
                </a:lnTo>
                <a:lnTo>
                  <a:pt x="0" y="0"/>
                </a:lnTo>
                <a:close/>
                <a:moveTo>
                  <a:pt x="4491143" y="1362710"/>
                </a:moveTo>
                <a:lnTo>
                  <a:pt x="4364453" y="1362710"/>
                </a:lnTo>
                <a:lnTo>
                  <a:pt x="4364453" y="895350"/>
                </a:lnTo>
                <a:lnTo>
                  <a:pt x="3826023" y="1435100"/>
                </a:lnTo>
                <a:lnTo>
                  <a:pt x="3736073" y="1344930"/>
                </a:lnTo>
                <a:lnTo>
                  <a:pt x="4261835" y="817880"/>
                </a:lnTo>
                <a:lnTo>
                  <a:pt x="3807019" y="817880"/>
                </a:lnTo>
                <a:lnTo>
                  <a:pt x="3807019" y="690880"/>
                </a:lnTo>
                <a:lnTo>
                  <a:pt x="4364453" y="690880"/>
                </a:lnTo>
                <a:lnTo>
                  <a:pt x="4482274" y="690880"/>
                </a:lnTo>
                <a:lnTo>
                  <a:pt x="4491143" y="690880"/>
                </a:lnTo>
                <a:lnTo>
                  <a:pt x="4491143" y="1362710"/>
                </a:lnTo>
                <a:close/>
              </a:path>
            </a:pathLst>
          </a:custGeom>
          <a:solidFill>
            <a:schemeClr val="accent1">
              <a:lumMod val="60000"/>
              <a:lumOff val="40000"/>
            </a:schemeClr>
          </a:solidFill>
          <a:ln w="12669"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677334" y="694944"/>
            <a:ext cx="9584266" cy="1387852"/>
          </a:xfrm>
        </p:spPr>
        <p:txBody>
          <a:bodyPr lIns="0" tIns="0" rIns="457200" bIns="0">
            <a:noAutofit/>
          </a:bodyPr>
          <a:lstStyle>
            <a:lvl1pPr>
              <a:lnSpc>
                <a:spcPts val="4500"/>
              </a:lnSpc>
              <a:defRPr sz="4000"/>
            </a:lvl1pPr>
          </a:lstStyle>
          <a:p>
            <a:r>
              <a:rPr lang="en-US" dirty="0"/>
              <a:t>Click to add title</a:t>
            </a:r>
          </a:p>
        </p:txBody>
      </p:sp>
      <p:cxnSp>
        <p:nvCxnSpPr>
          <p:cNvPr id="3" name="Straight Connector 2">
            <a:extLst>
              <a:ext uri="{FF2B5EF4-FFF2-40B4-BE49-F238E27FC236}">
                <a16:creationId xmlns:a16="http://schemas.microsoft.com/office/drawing/2014/main" id="{94F37D59-BF08-6CEE-197E-A579E47015D7}"/>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BC225B1-A420-C658-9FD7-067B9FEFF745}"/>
              </a:ext>
            </a:extLst>
          </p:cNvPr>
          <p:cNvSpPr>
            <a:spLocks noGrp="1"/>
          </p:cNvSpPr>
          <p:nvPr>
            <p:ph sz="quarter" idx="12" hasCustomPrompt="1"/>
          </p:nvPr>
        </p:nvSpPr>
        <p:spPr>
          <a:xfrm>
            <a:off x="677334" y="2552698"/>
            <a:ext cx="5964766" cy="3083217"/>
          </a:xfrm>
        </p:spPr>
        <p:txBody>
          <a:bodyPr lIns="91440">
            <a:noAutofit/>
          </a:bodyPr>
          <a:lstStyle>
            <a:lvl1pPr marL="457200" indent="-457200">
              <a:spcBef>
                <a:spcPts val="1600"/>
              </a:spcBef>
              <a:buSzPct val="100000"/>
              <a:buFont typeface="+mj-lt"/>
              <a:buAutoNum type="arabicPeriod"/>
              <a:defRPr sz="1800"/>
            </a:lvl1pPr>
            <a:lvl2pPr marL="800100" indent="-342900">
              <a:spcBef>
                <a:spcPts val="1600"/>
              </a:spcBef>
              <a:buSzPct val="100000"/>
              <a:buFont typeface="+mj-lt"/>
              <a:buAutoNum type="alphaLcPeriod"/>
              <a:defRPr sz="1600"/>
            </a:lvl2pPr>
            <a:lvl3pPr marL="1257300" indent="-342900">
              <a:spcBef>
                <a:spcPts val="1600"/>
              </a:spcBef>
              <a:buSzPct val="100000"/>
              <a:buFont typeface="+mj-lt"/>
              <a:buAutoNum type="arabicParenR"/>
              <a:defRPr sz="1400"/>
            </a:lvl3pPr>
            <a:lvl4pPr marL="1600200" indent="-228600">
              <a:spcBef>
                <a:spcPts val="1600"/>
              </a:spcBef>
              <a:buSzPct val="100000"/>
              <a:buFont typeface="+mj-lt"/>
              <a:buAutoNum type="alphaLcParenR"/>
              <a:defRPr sz="1200"/>
            </a:lvl4pPr>
            <a:lvl5pPr marL="2057400" indent="-228600">
              <a:spcBef>
                <a:spcPts val="1600"/>
              </a:spcBef>
              <a:buSzPct val="100000"/>
              <a:buFont typeface="+mj-lt"/>
              <a:buAutoNum type="romanLcPeriod"/>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665F9D66-4BCE-5466-BE42-19F154C5BF73}"/>
              </a:ext>
            </a:extLst>
          </p:cNvPr>
          <p:cNvSpPr>
            <a:spLocks noGrp="1"/>
          </p:cNvSpPr>
          <p:nvPr>
            <p:ph sz="quarter" idx="13" hasCustomPrompt="1"/>
          </p:nvPr>
        </p:nvSpPr>
        <p:spPr>
          <a:xfrm>
            <a:off x="7656513" y="2552699"/>
            <a:ext cx="3842913" cy="3083216"/>
          </a:xfrm>
        </p:spPr>
        <p:txBody>
          <a:bodyPr>
            <a:noAutofit/>
          </a:bodyPr>
          <a:lstStyle>
            <a:lvl1pPr marL="457200" indent="-457200">
              <a:lnSpc>
                <a:spcPts val="2400"/>
              </a:lnSpc>
              <a:spcBef>
                <a:spcPts val="2800"/>
              </a:spcBef>
              <a:defRPr sz="2400"/>
            </a:lvl1pPr>
            <a:lvl2pPr>
              <a:lnSpc>
                <a:spcPts val="2400"/>
              </a:lnSpc>
              <a:spcBef>
                <a:spcPts val="2800"/>
              </a:spcBef>
              <a:defRPr sz="2000"/>
            </a:lvl2pPr>
            <a:lvl3pPr>
              <a:lnSpc>
                <a:spcPts val="2400"/>
              </a:lnSpc>
              <a:spcBef>
                <a:spcPts val="2800"/>
              </a:spcBef>
              <a:defRPr sz="1800"/>
            </a:lvl3pPr>
            <a:lvl4pPr>
              <a:lnSpc>
                <a:spcPts val="2400"/>
              </a:lnSpc>
              <a:spcBef>
                <a:spcPts val="2800"/>
              </a:spcBef>
              <a:defRPr sz="1600"/>
            </a:lvl4pPr>
            <a:lvl5pPr>
              <a:lnSpc>
                <a:spcPts val="2400"/>
              </a:lnSpc>
              <a:spcBef>
                <a:spcPts val="2800"/>
              </a:spcBef>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a:solidFill>
            <a:schemeClr val="accent1">
              <a:lumMod val="60000"/>
              <a:lumOff val="40000"/>
            </a:schemeClr>
          </a:solidFill>
        </p:spPr>
        <p:txBody>
          <a:bodyPr/>
          <a:lstStyle/>
          <a:p>
            <a:fld id="{D57F1E4F-1CFF-5643-939E-217C01CDF565}" type="slidenum">
              <a:rPr lang="en-US" smtClean="0"/>
              <a:pPr/>
              <a:t>‹#›</a:t>
            </a:fld>
            <a:endParaRPr lang="en-US" dirty="0"/>
          </a:p>
        </p:txBody>
      </p:sp>
      <p:sp>
        <p:nvSpPr>
          <p:cNvPr id="4" name="Date Placeholder 3">
            <a:extLst>
              <a:ext uri="{FF2B5EF4-FFF2-40B4-BE49-F238E27FC236}">
                <a16:creationId xmlns:a16="http://schemas.microsoft.com/office/drawing/2014/main" id="{A3673DFC-848F-3CB1-23EC-9E1D65E48756}"/>
              </a:ext>
            </a:extLst>
          </p:cNvPr>
          <p:cNvSpPr>
            <a:spLocks noGrp="1"/>
          </p:cNvSpPr>
          <p:nvPr>
            <p:ph type="dt" sz="half" idx="14"/>
          </p:nvPr>
        </p:nvSpPr>
        <p:spPr/>
        <p:txBody>
          <a:bodyPr/>
          <a:lstStyle/>
          <a:p>
            <a:fld id="{88FD4BCE-35F6-425E-BEE7-07902E8BBFFC}" type="datetimeFigureOut">
              <a:rPr lang="en-US" smtClean="0"/>
              <a:pPr/>
              <a:t>10/4/2025</a:t>
            </a:fld>
            <a:endParaRPr lang="en-US" dirty="0"/>
          </a:p>
        </p:txBody>
      </p:sp>
      <p:sp>
        <p:nvSpPr>
          <p:cNvPr id="5" name="Footer Placeholder 4">
            <a:extLst>
              <a:ext uri="{FF2B5EF4-FFF2-40B4-BE49-F238E27FC236}">
                <a16:creationId xmlns:a16="http://schemas.microsoft.com/office/drawing/2014/main" id="{4F699A12-3443-5523-F408-1CF310CF2509}"/>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173387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195471-80E6-2173-AB78-E4AE69292A67}"/>
              </a:ext>
              <a:ext uri="{C183D7F6-B498-43B3-948B-1728B52AA6E4}">
                <adec:decorative xmlns:adec="http://schemas.microsoft.com/office/drawing/2017/decorative" val="1"/>
              </a:ext>
            </a:extLst>
          </p:cNvPr>
          <p:cNvGrpSpPr/>
          <p:nvPr userDrawn="1"/>
        </p:nvGrpSpPr>
        <p:grpSpPr>
          <a:xfrm flipH="1">
            <a:off x="1563663" y="856093"/>
            <a:ext cx="9064674" cy="5145815"/>
            <a:chOff x="1400539" y="700853"/>
            <a:chExt cx="9699638" cy="5506270"/>
          </a:xfrm>
        </p:grpSpPr>
        <p:sp>
          <p:nvSpPr>
            <p:cNvPr id="4" name="Oval 3">
              <a:extLst>
                <a:ext uri="{FF2B5EF4-FFF2-40B4-BE49-F238E27FC236}">
                  <a16:creationId xmlns:a16="http://schemas.microsoft.com/office/drawing/2014/main" id="{F183DD5A-FAA9-3AB5-A277-0BD8F58B7AC9}"/>
                </a:ext>
              </a:extLst>
            </p:cNvPr>
            <p:cNvSpPr/>
            <p:nvPr userDrawn="1"/>
          </p:nvSpPr>
          <p:spPr>
            <a:xfrm>
              <a:off x="1400539" y="700853"/>
              <a:ext cx="5506270" cy="5506270"/>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22BF3AA-2377-DDB1-A0FA-B1CEAEC0FCE9}"/>
                </a:ext>
              </a:extLst>
            </p:cNvPr>
            <p:cNvSpPr/>
            <p:nvPr userDrawn="1"/>
          </p:nvSpPr>
          <p:spPr>
            <a:xfrm>
              <a:off x="5593907" y="700853"/>
              <a:ext cx="5506270" cy="550627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D1324873-CBF5-A3C4-2FED-7A74AB030421}"/>
                </a:ext>
              </a:extLst>
            </p:cNvPr>
            <p:cNvSpPr/>
            <p:nvPr userDrawn="1"/>
          </p:nvSpPr>
          <p:spPr>
            <a:xfrm>
              <a:off x="5593907" y="1672186"/>
              <a:ext cx="1312902" cy="3563605"/>
            </a:xfrm>
            <a:custGeom>
              <a:avLst/>
              <a:gdLst>
                <a:gd name="connsiteX0" fmla="*/ 656451 w 1312902"/>
                <a:gd name="connsiteY0" fmla="*/ 0 h 3563605"/>
                <a:gd name="connsiteX1" fmla="*/ 684220 w 1312902"/>
                <a:gd name="connsiteY1" fmla="*/ 30553 h 3563605"/>
                <a:gd name="connsiteX2" fmla="*/ 1312902 w 1312902"/>
                <a:gd name="connsiteY2" fmla="*/ 1781802 h 3563605"/>
                <a:gd name="connsiteX3" fmla="*/ 684220 w 1312902"/>
                <a:gd name="connsiteY3" fmla="*/ 3533052 h 3563605"/>
                <a:gd name="connsiteX4" fmla="*/ 656451 w 1312902"/>
                <a:gd name="connsiteY4" fmla="*/ 3563605 h 3563605"/>
                <a:gd name="connsiteX5" fmla="*/ 628683 w 1312902"/>
                <a:gd name="connsiteY5" fmla="*/ 3533052 h 3563605"/>
                <a:gd name="connsiteX6" fmla="*/ 0 w 1312902"/>
                <a:gd name="connsiteY6" fmla="*/ 1781802 h 3563605"/>
                <a:gd name="connsiteX7" fmla="*/ 628683 w 1312902"/>
                <a:gd name="connsiteY7" fmla="*/ 30553 h 356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02" h="3563605">
                  <a:moveTo>
                    <a:pt x="656451" y="0"/>
                  </a:moveTo>
                  <a:lnTo>
                    <a:pt x="684220" y="30553"/>
                  </a:lnTo>
                  <a:cubicBezTo>
                    <a:pt x="1076971" y="506457"/>
                    <a:pt x="1312902" y="1116577"/>
                    <a:pt x="1312902" y="1781802"/>
                  </a:cubicBezTo>
                  <a:cubicBezTo>
                    <a:pt x="1312902" y="2447027"/>
                    <a:pt x="1076971" y="3057147"/>
                    <a:pt x="684220" y="3533052"/>
                  </a:cubicBezTo>
                  <a:lnTo>
                    <a:pt x="656451" y="3563605"/>
                  </a:lnTo>
                  <a:lnTo>
                    <a:pt x="628683" y="3533052"/>
                  </a:lnTo>
                  <a:cubicBezTo>
                    <a:pt x="235932" y="3057147"/>
                    <a:pt x="0" y="2447027"/>
                    <a:pt x="0" y="1781802"/>
                  </a:cubicBezTo>
                  <a:cubicBezTo>
                    <a:pt x="0" y="1116577"/>
                    <a:pt x="235932" y="506457"/>
                    <a:pt x="628683" y="30553"/>
                  </a:cubicBezTo>
                  <a:close/>
                </a:path>
              </a:pathLst>
            </a:cu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p:cNvSpPr>
            <a:spLocks noGrp="1"/>
          </p:cNvSpPr>
          <p:nvPr>
            <p:ph type="ctrTitle" hasCustomPrompt="1"/>
          </p:nvPr>
        </p:nvSpPr>
        <p:spPr>
          <a:xfrm>
            <a:off x="685800" y="685799"/>
            <a:ext cx="10058400" cy="4572000"/>
          </a:xfrm>
        </p:spPr>
        <p:txBody>
          <a:bodyPr lIns="0" tIns="0" rIns="0" bIns="0" anchor="t" anchorCtr="0">
            <a:noAutofit/>
          </a:bodyPr>
          <a:lstStyle>
            <a:lvl1pPr algn="l">
              <a:lnSpc>
                <a:spcPct val="100000"/>
              </a:lnSpc>
              <a:defRPr sz="7500" b="1" cap="none" spc="50" baseline="0">
                <a:solidFill>
                  <a:schemeClr val="tx1">
                    <a:lumMod val="85000"/>
                    <a:lumOff val="15000"/>
                  </a:schemeClr>
                </a:solidFill>
              </a:defRPr>
            </a:lvl1pPr>
          </a:lstStyle>
          <a:p>
            <a:r>
              <a:rPr lang="en-US" dirty="0"/>
              <a:t>Click to add title</a:t>
            </a:r>
          </a:p>
        </p:txBody>
      </p:sp>
      <p:sp>
        <p:nvSpPr>
          <p:cNvPr id="3" name="Subtitle 2"/>
          <p:cNvSpPr>
            <a:spLocks noGrp="1"/>
          </p:cNvSpPr>
          <p:nvPr>
            <p:ph type="subTitle" idx="1" hasCustomPrompt="1"/>
          </p:nvPr>
        </p:nvSpPr>
        <p:spPr>
          <a:xfrm>
            <a:off x="685799" y="5257798"/>
            <a:ext cx="10820397" cy="911425"/>
          </a:xfrm>
        </p:spPr>
        <p:txBody>
          <a:bodyPr lIns="0" tIns="0" rIns="0" bIns="0" anchor="b" anchorCtr="0">
            <a:normAutofit/>
          </a:bodyPr>
          <a:lstStyle>
            <a:lvl1pPr marL="0" indent="0" algn="l">
              <a:buNone/>
              <a:defRPr sz="3300" b="1">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add subtitle</a:t>
            </a:r>
          </a:p>
        </p:txBody>
      </p:sp>
      <p:grpSp>
        <p:nvGrpSpPr>
          <p:cNvPr id="15" name="Group 14">
            <a:extLst>
              <a:ext uri="{FF2B5EF4-FFF2-40B4-BE49-F238E27FC236}">
                <a16:creationId xmlns:a16="http://schemas.microsoft.com/office/drawing/2014/main" id="{E5D51DDB-9673-3EB3-5A4C-FC9A8E5EB2C4}"/>
              </a:ext>
              <a:ext uri="{C183D7F6-B498-43B3-948B-1728B52AA6E4}">
                <adec:decorative xmlns:adec="http://schemas.microsoft.com/office/drawing/2017/decorative" val="1"/>
              </a:ext>
            </a:extLst>
          </p:cNvPr>
          <p:cNvGrpSpPr/>
          <p:nvPr userDrawn="1"/>
        </p:nvGrpSpPr>
        <p:grpSpPr>
          <a:xfrm>
            <a:off x="10830496" y="760864"/>
            <a:ext cx="602728" cy="596004"/>
            <a:chOff x="11118823" y="513726"/>
            <a:chExt cx="602728" cy="596004"/>
          </a:xfrm>
        </p:grpSpPr>
        <p:cxnSp>
          <p:nvCxnSpPr>
            <p:cNvPr id="16" name="Straight Connector 15">
              <a:extLst>
                <a:ext uri="{FF2B5EF4-FFF2-40B4-BE49-F238E27FC236}">
                  <a16:creationId xmlns:a16="http://schemas.microsoft.com/office/drawing/2014/main" id="{4BC1B833-D0D3-F240-EFE9-6CA718F4FC37}"/>
                </a:ext>
              </a:extLst>
            </p:cNvPr>
            <p:cNvCxnSpPr>
              <a:cxnSpLocks/>
            </p:cNvCxnSpPr>
            <p:nvPr/>
          </p:nvCxnSpPr>
          <p:spPr>
            <a:xfrm>
              <a:off x="11165541" y="513726"/>
              <a:ext cx="549286" cy="0"/>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7E45EA-B5EA-7651-5C44-B45F5739233C}"/>
                </a:ext>
              </a:extLst>
            </p:cNvPr>
            <p:cNvCxnSpPr>
              <a:cxnSpLocks/>
            </p:cNvCxnSpPr>
            <p:nvPr/>
          </p:nvCxnSpPr>
          <p:spPr>
            <a:xfrm>
              <a:off x="11721551" y="513726"/>
              <a:ext cx="0" cy="544109"/>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C7A966-3CEC-757D-106F-9E4061AA39B3}"/>
                </a:ext>
              </a:extLst>
            </p:cNvPr>
            <p:cNvCxnSpPr>
              <a:cxnSpLocks/>
            </p:cNvCxnSpPr>
            <p:nvPr/>
          </p:nvCxnSpPr>
          <p:spPr>
            <a:xfrm flipV="1">
              <a:off x="11118823" y="570368"/>
              <a:ext cx="539362" cy="539362"/>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E15B6928-C16A-14F7-594D-C117C2FFA249}"/>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109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F10B5E-BE44-608A-DE4B-D90C921A83E6}"/>
              </a:ext>
              <a:ext uri="{C183D7F6-B498-43B3-948B-1728B52AA6E4}">
                <adec:decorative xmlns:adec="http://schemas.microsoft.com/office/drawing/2017/decorative" val="1"/>
              </a:ext>
            </a:extLst>
          </p:cNvPr>
          <p:cNvSpPr/>
          <p:nvPr userDrawn="1"/>
        </p:nvSpPr>
        <p:spPr>
          <a:xfrm>
            <a:off x="0" y="0"/>
            <a:ext cx="518545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77334" y="694944"/>
            <a:ext cx="3789177" cy="4572000"/>
          </a:xfrm>
        </p:spPr>
        <p:txBody>
          <a:bodyPr lIns="0" tIns="0" rIns="0" bIns="0">
            <a:noAutofit/>
          </a:bodyPr>
          <a:lstStyle>
            <a:lvl1pPr>
              <a:lnSpc>
                <a:spcPts val="4500"/>
              </a:lnSpc>
              <a:defRPr sz="4000"/>
            </a:lvl1pPr>
          </a:lstStyle>
          <a:p>
            <a:r>
              <a:rPr lang="en-US" dirty="0"/>
              <a:t>Click to add title</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p:txBody>
          <a:bodyPr/>
          <a:lstStyle/>
          <a:p>
            <a:fld id="{D57F1E4F-1CFF-5643-939E-217C01CDF565}" type="slidenum">
              <a:rPr lang="en-US" smtClean="0"/>
              <a:pPr/>
              <a:t>‹#›</a:t>
            </a:fld>
            <a:endParaRPr lang="en-US" dirty="0"/>
          </a:p>
        </p:txBody>
      </p:sp>
      <p:cxnSp>
        <p:nvCxnSpPr>
          <p:cNvPr id="9" name="Straight Connector 8">
            <a:extLst>
              <a:ext uri="{FF2B5EF4-FFF2-40B4-BE49-F238E27FC236}">
                <a16:creationId xmlns:a16="http://schemas.microsoft.com/office/drawing/2014/main" id="{DCDF790A-BE20-4B91-3E2A-684AF14B98D1}"/>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675CBD89-63D9-CB44-E4AE-7915C4D78502}"/>
              </a:ext>
            </a:extLst>
          </p:cNvPr>
          <p:cNvSpPr>
            <a:spLocks noGrp="1"/>
          </p:cNvSpPr>
          <p:nvPr>
            <p:ph type="dt" sz="half" idx="12"/>
          </p:nvPr>
        </p:nvSpPr>
        <p:spPr/>
        <p:txBody>
          <a:bodyPr/>
          <a:lstStyle/>
          <a:p>
            <a:fld id="{88FD4BCE-35F6-425E-BEE7-07902E8BBFFC}" type="datetimeFigureOut">
              <a:rPr lang="en-US" smtClean="0"/>
              <a:pPr/>
              <a:t>10/4/2025</a:t>
            </a:fld>
            <a:endParaRPr lang="en-US" dirty="0"/>
          </a:p>
        </p:txBody>
      </p:sp>
      <p:sp>
        <p:nvSpPr>
          <p:cNvPr id="5" name="Footer Placeholder 4">
            <a:extLst>
              <a:ext uri="{FF2B5EF4-FFF2-40B4-BE49-F238E27FC236}">
                <a16:creationId xmlns:a16="http://schemas.microsoft.com/office/drawing/2014/main" id="{D48E4793-C529-931D-7D27-4D1661042409}"/>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191396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F10B5E-BE44-608A-DE4B-D90C921A83E6}"/>
              </a:ext>
              <a:ext uri="{C183D7F6-B498-43B3-948B-1728B52AA6E4}">
                <adec:decorative xmlns:adec="http://schemas.microsoft.com/office/drawing/2017/decorative" val="1"/>
              </a:ext>
            </a:extLst>
          </p:cNvPr>
          <p:cNvSpPr/>
          <p:nvPr userDrawn="1"/>
        </p:nvSpPr>
        <p:spPr>
          <a:xfrm>
            <a:off x="0" y="0"/>
            <a:ext cx="518545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77334" y="694944"/>
            <a:ext cx="3789177" cy="4572000"/>
          </a:xfrm>
        </p:spPr>
        <p:txBody>
          <a:bodyPr lIns="0" tIns="0" rIns="0" bIns="0">
            <a:noAutofit/>
          </a:bodyPr>
          <a:lstStyle>
            <a:lvl1pPr>
              <a:lnSpc>
                <a:spcPts val="4500"/>
              </a:lnSpc>
              <a:defRPr sz="4000"/>
            </a:lvl1pPr>
          </a:lstStyle>
          <a:p>
            <a:r>
              <a:rPr lang="en-US" dirty="0"/>
              <a:t>Click to add title</a:t>
            </a:r>
          </a:p>
        </p:txBody>
      </p:sp>
      <p:sp>
        <p:nvSpPr>
          <p:cNvPr id="3" name="Content Placeholder 2"/>
          <p:cNvSpPr>
            <a:spLocks noGrp="1"/>
          </p:cNvSpPr>
          <p:nvPr>
            <p:ph idx="1" hasCustomPrompt="1"/>
          </p:nvPr>
        </p:nvSpPr>
        <p:spPr>
          <a:xfrm>
            <a:off x="5753101" y="694945"/>
            <a:ext cx="4297680" cy="5468112"/>
          </a:xfrm>
        </p:spPr>
        <p:txBody>
          <a:bodyPr lIns="0" tIns="0" rIns="0" bIns="0" anchor="t" anchorCtr="0">
            <a:normAutofit/>
          </a:bodyPr>
          <a:lstStyle>
            <a:lvl1pPr marL="457200" indent="-457200">
              <a:lnSpc>
                <a:spcPts val="3000"/>
              </a:lnSpc>
              <a:spcBef>
                <a:spcPts val="2800"/>
              </a:spcBef>
              <a:buSzPct val="100000"/>
              <a:buFont typeface="+mj-lt"/>
              <a:buAutoNum type="arabicPeriod"/>
              <a:defRPr sz="2400"/>
            </a:lvl1pPr>
            <a:lvl2pPr marL="914400" indent="-457200">
              <a:lnSpc>
                <a:spcPts val="3000"/>
              </a:lnSpc>
              <a:spcBef>
                <a:spcPts val="2800"/>
              </a:spcBef>
              <a:buSzPct val="100000"/>
              <a:buFont typeface="+mj-lt"/>
              <a:buAutoNum type="alphaLcPeriod"/>
              <a:defRPr sz="2000"/>
            </a:lvl2pPr>
            <a:lvl3pPr marL="1257300" indent="-342900">
              <a:lnSpc>
                <a:spcPts val="3000"/>
              </a:lnSpc>
              <a:spcBef>
                <a:spcPts val="2800"/>
              </a:spcBef>
              <a:buSzPct val="100000"/>
              <a:buFont typeface="+mj-lt"/>
              <a:buAutoNum type="arabicParenR"/>
              <a:defRPr sz="1800"/>
            </a:lvl3pPr>
            <a:lvl4pPr marL="1714500" indent="-342900">
              <a:lnSpc>
                <a:spcPts val="3000"/>
              </a:lnSpc>
              <a:spcBef>
                <a:spcPts val="2800"/>
              </a:spcBef>
              <a:buSzPct val="100000"/>
              <a:buFont typeface="+mj-lt"/>
              <a:buAutoNum type="alphaLcParenR"/>
              <a:defRPr sz="1600"/>
            </a:lvl4pPr>
            <a:lvl5pPr marL="2171700" indent="-342900">
              <a:lnSpc>
                <a:spcPts val="3000"/>
              </a:lnSpc>
              <a:spcBef>
                <a:spcPts val="2800"/>
              </a:spcBef>
              <a:buSzPct val="100000"/>
              <a:buFont typeface="+mj-lt"/>
              <a:buAutoNum type="romanLcPeriod"/>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p:txBody>
          <a:bodyPr/>
          <a:lstStyle/>
          <a:p>
            <a:fld id="{D57F1E4F-1CFF-5643-939E-217C01CDF565}" type="slidenum">
              <a:rPr lang="en-US" smtClean="0"/>
              <a:pPr/>
              <a:t>‹#›</a:t>
            </a:fld>
            <a:endParaRPr lang="en-US" dirty="0"/>
          </a:p>
        </p:txBody>
      </p:sp>
      <p:cxnSp>
        <p:nvCxnSpPr>
          <p:cNvPr id="9" name="Straight Connector 8">
            <a:extLst>
              <a:ext uri="{FF2B5EF4-FFF2-40B4-BE49-F238E27FC236}">
                <a16:creationId xmlns:a16="http://schemas.microsoft.com/office/drawing/2014/main" id="{DCDF790A-BE20-4B91-3E2A-684AF14B98D1}"/>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243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FB062180-6901-78B5-8F7B-76665DF86085}"/>
              </a:ext>
              <a:ext uri="{C183D7F6-B498-43B3-948B-1728B52AA6E4}">
                <adec:decorative xmlns:adec="http://schemas.microsoft.com/office/drawing/2017/decorative" val="1"/>
              </a:ext>
            </a:extLst>
          </p:cNvPr>
          <p:cNvSpPr/>
          <p:nvPr userDrawn="1"/>
        </p:nvSpPr>
        <p:spPr>
          <a:xfrm rot="5400000">
            <a:off x="4074761" y="-551669"/>
            <a:ext cx="4042479" cy="5145816"/>
          </a:xfrm>
          <a:custGeom>
            <a:avLst/>
            <a:gdLst>
              <a:gd name="connsiteX0" fmla="*/ 0 w 4042479"/>
              <a:gd name="connsiteY0" fmla="*/ 4683197 h 5145816"/>
              <a:gd name="connsiteX1" fmla="*/ 0 w 4042479"/>
              <a:gd name="connsiteY1" fmla="*/ 462619 h 5145816"/>
              <a:gd name="connsiteX2" fmla="*/ 31034 w 4042479"/>
              <a:gd name="connsiteY2" fmla="*/ 439413 h 5145816"/>
              <a:gd name="connsiteX3" fmla="*/ 1469571 w 4042479"/>
              <a:gd name="connsiteY3" fmla="*/ 0 h 5145816"/>
              <a:gd name="connsiteX4" fmla="*/ 4042479 w 4042479"/>
              <a:gd name="connsiteY4" fmla="*/ 2572908 h 5145816"/>
              <a:gd name="connsiteX5" fmla="*/ 1469571 w 4042479"/>
              <a:gd name="connsiteY5" fmla="*/ 5145816 h 5145816"/>
              <a:gd name="connsiteX6" fmla="*/ 31034 w 4042479"/>
              <a:gd name="connsiteY6" fmla="*/ 4706404 h 514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2479" h="5145816">
                <a:moveTo>
                  <a:pt x="0" y="4683197"/>
                </a:moveTo>
                <a:lnTo>
                  <a:pt x="0" y="462619"/>
                </a:lnTo>
                <a:lnTo>
                  <a:pt x="31034" y="439413"/>
                </a:lnTo>
                <a:cubicBezTo>
                  <a:pt x="441673" y="161990"/>
                  <a:pt x="936704" y="0"/>
                  <a:pt x="1469571" y="0"/>
                </a:cubicBezTo>
                <a:cubicBezTo>
                  <a:pt x="2890549" y="0"/>
                  <a:pt x="4042479" y="1151930"/>
                  <a:pt x="4042479" y="2572908"/>
                </a:cubicBezTo>
                <a:cubicBezTo>
                  <a:pt x="4042479" y="3993886"/>
                  <a:pt x="2890549" y="5145816"/>
                  <a:pt x="1469571" y="5145816"/>
                </a:cubicBezTo>
                <a:cubicBezTo>
                  <a:pt x="936704" y="5145816"/>
                  <a:pt x="441672" y="4983826"/>
                  <a:pt x="31034" y="4706404"/>
                </a:cubicBez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0">
            <a:extLst>
              <a:ext uri="{FF2B5EF4-FFF2-40B4-BE49-F238E27FC236}">
                <a16:creationId xmlns:a16="http://schemas.microsoft.com/office/drawing/2014/main" id="{4E5909B6-3BD3-89A6-C532-2485920A25E0}"/>
              </a:ext>
              <a:ext uri="{C183D7F6-B498-43B3-948B-1728B52AA6E4}">
                <adec:decorative xmlns:adec="http://schemas.microsoft.com/office/drawing/2017/decorative" val="1"/>
              </a:ext>
            </a:extLst>
          </p:cNvPr>
          <p:cNvSpPr/>
          <p:nvPr userDrawn="1"/>
        </p:nvSpPr>
        <p:spPr>
          <a:xfrm rot="5400000">
            <a:off x="4074762" y="2263853"/>
            <a:ext cx="4042477" cy="5145816"/>
          </a:xfrm>
          <a:custGeom>
            <a:avLst/>
            <a:gdLst>
              <a:gd name="connsiteX0" fmla="*/ 0 w 4042477"/>
              <a:gd name="connsiteY0" fmla="*/ 2572908 h 5145816"/>
              <a:gd name="connsiteX1" fmla="*/ 2572908 w 4042477"/>
              <a:gd name="connsiteY1" fmla="*/ 0 h 5145816"/>
              <a:gd name="connsiteX2" fmla="*/ 4011446 w 4042477"/>
              <a:gd name="connsiteY2" fmla="*/ 439412 h 5145816"/>
              <a:gd name="connsiteX3" fmla="*/ 4042477 w 4042477"/>
              <a:gd name="connsiteY3" fmla="*/ 462617 h 5145816"/>
              <a:gd name="connsiteX4" fmla="*/ 4042477 w 4042477"/>
              <a:gd name="connsiteY4" fmla="*/ 4683199 h 5145816"/>
              <a:gd name="connsiteX5" fmla="*/ 4011445 w 4042477"/>
              <a:gd name="connsiteY5" fmla="*/ 4706404 h 5145816"/>
              <a:gd name="connsiteX6" fmla="*/ 2572908 w 4042477"/>
              <a:gd name="connsiteY6" fmla="*/ 5145816 h 5145816"/>
              <a:gd name="connsiteX7" fmla="*/ 0 w 4042477"/>
              <a:gd name="connsiteY7" fmla="*/ 2572908 h 514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2477" h="5145816">
                <a:moveTo>
                  <a:pt x="0" y="2572908"/>
                </a:moveTo>
                <a:cubicBezTo>
                  <a:pt x="0" y="1151930"/>
                  <a:pt x="1151930" y="0"/>
                  <a:pt x="2572908" y="0"/>
                </a:cubicBezTo>
                <a:cubicBezTo>
                  <a:pt x="3105775" y="0"/>
                  <a:pt x="3600807" y="161990"/>
                  <a:pt x="4011446" y="439412"/>
                </a:cubicBezTo>
                <a:lnTo>
                  <a:pt x="4042477" y="462617"/>
                </a:lnTo>
                <a:lnTo>
                  <a:pt x="4042477" y="4683199"/>
                </a:lnTo>
                <a:lnTo>
                  <a:pt x="4011445" y="4706404"/>
                </a:lnTo>
                <a:cubicBezTo>
                  <a:pt x="3600806" y="4983826"/>
                  <a:pt x="3105775" y="5145816"/>
                  <a:pt x="2572908" y="5145816"/>
                </a:cubicBezTo>
                <a:cubicBezTo>
                  <a:pt x="1151930" y="5145816"/>
                  <a:pt x="0" y="3993886"/>
                  <a:pt x="0" y="2572908"/>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7">
            <a:extLst>
              <a:ext uri="{FF2B5EF4-FFF2-40B4-BE49-F238E27FC236}">
                <a16:creationId xmlns:a16="http://schemas.microsoft.com/office/drawing/2014/main" id="{D1324873-CBF5-A3C4-2FED-7A74AB030421}"/>
              </a:ext>
              <a:ext uri="{C183D7F6-B498-43B3-948B-1728B52AA6E4}">
                <adec:decorative xmlns:adec="http://schemas.microsoft.com/office/drawing/2017/decorative" val="1"/>
              </a:ext>
            </a:extLst>
          </p:cNvPr>
          <p:cNvSpPr/>
          <p:nvPr userDrawn="1"/>
        </p:nvSpPr>
        <p:spPr>
          <a:xfrm rot="5400000">
            <a:off x="5482522" y="1763840"/>
            <a:ext cx="1226956" cy="3330322"/>
          </a:xfrm>
          <a:custGeom>
            <a:avLst/>
            <a:gdLst>
              <a:gd name="connsiteX0" fmla="*/ 656451 w 1312902"/>
              <a:gd name="connsiteY0" fmla="*/ 0 h 3563605"/>
              <a:gd name="connsiteX1" fmla="*/ 684220 w 1312902"/>
              <a:gd name="connsiteY1" fmla="*/ 30553 h 3563605"/>
              <a:gd name="connsiteX2" fmla="*/ 1312902 w 1312902"/>
              <a:gd name="connsiteY2" fmla="*/ 1781802 h 3563605"/>
              <a:gd name="connsiteX3" fmla="*/ 684220 w 1312902"/>
              <a:gd name="connsiteY3" fmla="*/ 3533052 h 3563605"/>
              <a:gd name="connsiteX4" fmla="*/ 656451 w 1312902"/>
              <a:gd name="connsiteY4" fmla="*/ 3563605 h 3563605"/>
              <a:gd name="connsiteX5" fmla="*/ 628683 w 1312902"/>
              <a:gd name="connsiteY5" fmla="*/ 3533052 h 3563605"/>
              <a:gd name="connsiteX6" fmla="*/ 0 w 1312902"/>
              <a:gd name="connsiteY6" fmla="*/ 1781802 h 3563605"/>
              <a:gd name="connsiteX7" fmla="*/ 628683 w 1312902"/>
              <a:gd name="connsiteY7" fmla="*/ 30553 h 356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02" h="3563605">
                <a:moveTo>
                  <a:pt x="656451" y="0"/>
                </a:moveTo>
                <a:lnTo>
                  <a:pt x="684220" y="30553"/>
                </a:lnTo>
                <a:cubicBezTo>
                  <a:pt x="1076971" y="506457"/>
                  <a:pt x="1312902" y="1116577"/>
                  <a:pt x="1312902" y="1781802"/>
                </a:cubicBezTo>
                <a:cubicBezTo>
                  <a:pt x="1312902" y="2447027"/>
                  <a:pt x="1076971" y="3057147"/>
                  <a:pt x="684220" y="3533052"/>
                </a:cubicBezTo>
                <a:lnTo>
                  <a:pt x="656451" y="3563605"/>
                </a:lnTo>
                <a:lnTo>
                  <a:pt x="628683" y="3533052"/>
                </a:lnTo>
                <a:cubicBezTo>
                  <a:pt x="235932" y="3057147"/>
                  <a:pt x="0" y="2447027"/>
                  <a:pt x="0" y="1781802"/>
                </a:cubicBezTo>
                <a:cubicBezTo>
                  <a:pt x="0" y="1116577"/>
                  <a:pt x="235932" y="506457"/>
                  <a:pt x="628683" y="30553"/>
                </a:cubicBezTo>
                <a:close/>
              </a:path>
            </a:pathLst>
          </a:cu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hasCustomPrompt="1"/>
          </p:nvPr>
        </p:nvSpPr>
        <p:spPr>
          <a:xfrm>
            <a:off x="685799" y="685798"/>
            <a:ext cx="10058400" cy="4572000"/>
          </a:xfrm>
        </p:spPr>
        <p:txBody>
          <a:bodyPr lIns="0" tIns="0" rIns="0" bIns="0" anchor="t" anchorCtr="0">
            <a:noAutofit/>
          </a:bodyPr>
          <a:lstStyle>
            <a:lvl1pPr algn="l">
              <a:lnSpc>
                <a:spcPct val="100000"/>
              </a:lnSpc>
              <a:defRPr sz="7500" b="1" cap="none" spc="50" baseline="0">
                <a:solidFill>
                  <a:schemeClr val="tx1">
                    <a:lumMod val="85000"/>
                    <a:lumOff val="15000"/>
                  </a:schemeClr>
                </a:solidFill>
              </a:defRPr>
            </a:lvl1pPr>
          </a:lstStyle>
          <a:p>
            <a:r>
              <a:rPr lang="en-US" dirty="0"/>
              <a:t>Click to add title</a:t>
            </a:r>
          </a:p>
        </p:txBody>
      </p:sp>
      <p:sp>
        <p:nvSpPr>
          <p:cNvPr id="3" name="Subtitle 2"/>
          <p:cNvSpPr>
            <a:spLocks noGrp="1"/>
          </p:cNvSpPr>
          <p:nvPr>
            <p:ph type="subTitle" idx="1" hasCustomPrompt="1"/>
          </p:nvPr>
        </p:nvSpPr>
        <p:spPr>
          <a:xfrm>
            <a:off x="685799" y="5267956"/>
            <a:ext cx="10058400" cy="914400"/>
          </a:xfrm>
        </p:spPr>
        <p:txBody>
          <a:bodyPr lIns="0" tIns="0" rIns="0" bIns="0" anchor="b" anchorCtr="0">
            <a:normAutofit/>
          </a:bodyPr>
          <a:lstStyle>
            <a:lvl1pPr marL="0" indent="0" algn="l">
              <a:buNone/>
              <a:defRPr sz="3600" b="1">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add subtitle</a:t>
            </a:r>
          </a:p>
        </p:txBody>
      </p:sp>
      <p:grpSp>
        <p:nvGrpSpPr>
          <p:cNvPr id="15" name="Group 14">
            <a:extLst>
              <a:ext uri="{FF2B5EF4-FFF2-40B4-BE49-F238E27FC236}">
                <a16:creationId xmlns:a16="http://schemas.microsoft.com/office/drawing/2014/main" id="{E5D51DDB-9673-3EB3-5A4C-FC9A8E5EB2C4}"/>
              </a:ext>
              <a:ext uri="{C183D7F6-B498-43B3-948B-1728B52AA6E4}">
                <adec:decorative xmlns:adec="http://schemas.microsoft.com/office/drawing/2017/decorative" val="1"/>
              </a:ext>
            </a:extLst>
          </p:cNvPr>
          <p:cNvGrpSpPr/>
          <p:nvPr userDrawn="1"/>
        </p:nvGrpSpPr>
        <p:grpSpPr>
          <a:xfrm>
            <a:off x="10830496" y="760864"/>
            <a:ext cx="602728" cy="596004"/>
            <a:chOff x="11118823" y="513726"/>
            <a:chExt cx="602728" cy="596004"/>
          </a:xfrm>
        </p:grpSpPr>
        <p:cxnSp>
          <p:nvCxnSpPr>
            <p:cNvPr id="16" name="Straight Connector 15">
              <a:extLst>
                <a:ext uri="{FF2B5EF4-FFF2-40B4-BE49-F238E27FC236}">
                  <a16:creationId xmlns:a16="http://schemas.microsoft.com/office/drawing/2014/main" id="{4BC1B833-D0D3-F240-EFE9-6CA718F4FC37}"/>
                </a:ext>
              </a:extLst>
            </p:cNvPr>
            <p:cNvCxnSpPr>
              <a:cxnSpLocks/>
            </p:cNvCxnSpPr>
            <p:nvPr/>
          </p:nvCxnSpPr>
          <p:spPr>
            <a:xfrm>
              <a:off x="11165541" y="513726"/>
              <a:ext cx="549286" cy="0"/>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7E45EA-B5EA-7651-5C44-B45F5739233C}"/>
                </a:ext>
              </a:extLst>
            </p:cNvPr>
            <p:cNvCxnSpPr>
              <a:cxnSpLocks/>
            </p:cNvCxnSpPr>
            <p:nvPr/>
          </p:nvCxnSpPr>
          <p:spPr>
            <a:xfrm>
              <a:off x="11721551" y="513726"/>
              <a:ext cx="0" cy="544109"/>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C7A966-3CEC-757D-106F-9E4061AA39B3}"/>
                </a:ext>
              </a:extLst>
            </p:cNvPr>
            <p:cNvCxnSpPr>
              <a:cxnSpLocks/>
            </p:cNvCxnSpPr>
            <p:nvPr/>
          </p:nvCxnSpPr>
          <p:spPr>
            <a:xfrm flipV="1">
              <a:off x="11118823" y="570368"/>
              <a:ext cx="539362" cy="539362"/>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E15B6928-C16A-14F7-594D-C117C2FFA249}"/>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207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F10B5E-BE44-608A-DE4B-D90C921A83E6}"/>
              </a:ext>
              <a:ext uri="{C183D7F6-B498-43B3-948B-1728B52AA6E4}">
                <adec:decorative xmlns:adec="http://schemas.microsoft.com/office/drawing/2017/decorative" val="1"/>
              </a:ext>
            </a:extLst>
          </p:cNvPr>
          <p:cNvSpPr/>
          <p:nvPr userDrawn="1"/>
        </p:nvSpPr>
        <p:spPr>
          <a:xfrm>
            <a:off x="0" y="0"/>
            <a:ext cx="518545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77334" y="694944"/>
            <a:ext cx="3789177" cy="4572000"/>
          </a:xfrm>
        </p:spPr>
        <p:txBody>
          <a:bodyPr lIns="0" tIns="0" rIns="0" bIns="0">
            <a:noAutofit/>
          </a:bodyPr>
          <a:lstStyle>
            <a:lvl1pPr>
              <a:lnSpc>
                <a:spcPts val="4500"/>
              </a:lnSpc>
              <a:defRPr sz="4000"/>
            </a:lvl1pPr>
          </a:lstStyle>
          <a:p>
            <a:r>
              <a:rPr lang="en-US" dirty="0"/>
              <a:t>Click to add title</a:t>
            </a:r>
          </a:p>
        </p:txBody>
      </p:sp>
      <p:sp>
        <p:nvSpPr>
          <p:cNvPr id="3" name="Content Placeholder 2"/>
          <p:cNvSpPr>
            <a:spLocks noGrp="1"/>
          </p:cNvSpPr>
          <p:nvPr>
            <p:ph idx="1" hasCustomPrompt="1"/>
          </p:nvPr>
        </p:nvSpPr>
        <p:spPr>
          <a:xfrm>
            <a:off x="5753101" y="694945"/>
            <a:ext cx="4572000" cy="5468112"/>
          </a:xfrm>
        </p:spPr>
        <p:txBody>
          <a:bodyPr lIns="0" tIns="0" rIns="0" bIns="0" anchor="t" anchorCtr="0"/>
          <a:lstStyle>
            <a:lvl1pPr marL="0" indent="0">
              <a:lnSpc>
                <a:spcPts val="2400"/>
              </a:lnSpc>
              <a:spcBef>
                <a:spcPts val="1000"/>
              </a:spcBef>
              <a:buNone/>
              <a:defRPr/>
            </a:lvl1pPr>
            <a:lvl2pPr marL="742950" indent="-285750">
              <a:lnSpc>
                <a:spcPts val="2400"/>
              </a:lnSpc>
              <a:spcBef>
                <a:spcPts val="1000"/>
              </a:spcBef>
              <a:buFont typeface="Wingdings 3" panose="05040102010807070707" pitchFamily="18" charset="2"/>
              <a:buChar char="u"/>
              <a:defRPr/>
            </a:lvl2pPr>
            <a:lvl3pPr marL="1200150" indent="-285750">
              <a:lnSpc>
                <a:spcPts val="2400"/>
              </a:lnSpc>
              <a:spcBef>
                <a:spcPts val="1000"/>
              </a:spcBef>
              <a:buFont typeface="Wingdings 3" panose="05040102010807070707" pitchFamily="18" charset="2"/>
              <a:buChar char="u"/>
              <a:defRPr/>
            </a:lvl3pPr>
            <a:lvl4pPr marL="1543050" indent="-171450">
              <a:lnSpc>
                <a:spcPts val="2400"/>
              </a:lnSpc>
              <a:spcBef>
                <a:spcPts val="1000"/>
              </a:spcBef>
              <a:buFont typeface="Wingdings 3" panose="05040102010807070707" pitchFamily="18" charset="2"/>
              <a:buChar char="u"/>
              <a:defRPr/>
            </a:lvl4pPr>
            <a:lvl5pPr marL="2000250" indent="-171450">
              <a:lnSpc>
                <a:spcPts val="2400"/>
              </a:lnSpc>
              <a:spcBef>
                <a:spcPts val="1000"/>
              </a:spcBef>
              <a:buFont typeface="Wingdings 3" panose="05040102010807070707" pitchFamily="18" charset="2"/>
              <a:buChar char="u"/>
              <a:defRPr/>
            </a:lvl5pPr>
          </a:lstStyle>
          <a:p>
            <a:pPr marL="0" marR="0" lvl="0" indent="0" algn="l" defTabSz="457200" rtl="0" eaLnBrk="1" fontAlgn="auto" latinLnBrk="0" hangingPunct="1">
              <a:lnSpc>
                <a:spcPts val="2400"/>
              </a:lnSpc>
              <a:spcBef>
                <a:spcPts val="1000"/>
              </a:spcBef>
              <a:spcAft>
                <a:spcPts val="0"/>
              </a:spcAft>
              <a:buClr>
                <a:schemeClr val="tx1">
                  <a:lumMod val="85000"/>
                  <a:lumOff val="15000"/>
                </a:schemeClr>
              </a:buClr>
              <a:buSzPct val="80000"/>
              <a:buFont typeface="Wingdings 3" charset="2"/>
              <a:buNone/>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a:xfrm>
            <a:off x="685800" y="5953968"/>
            <a:ext cx="365760" cy="365760"/>
          </a:xfrm>
        </p:spPr>
        <p:txBody>
          <a:bodyPr/>
          <a:lstStyle/>
          <a:p>
            <a:fld id="{D57F1E4F-1CFF-5643-939E-217C01CDF565}" type="slidenum">
              <a:rPr lang="en-US" smtClean="0"/>
              <a:pPr/>
              <a:t>‹#›</a:t>
            </a:fld>
            <a:endParaRPr lang="en-US" dirty="0"/>
          </a:p>
        </p:txBody>
      </p:sp>
      <p:cxnSp>
        <p:nvCxnSpPr>
          <p:cNvPr id="9" name="Straight Connector 8">
            <a:extLst>
              <a:ext uri="{FF2B5EF4-FFF2-40B4-BE49-F238E27FC236}">
                <a16:creationId xmlns:a16="http://schemas.microsoft.com/office/drawing/2014/main" id="{DCDF790A-BE20-4B91-3E2A-684AF14B98D1}"/>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02681981-ACA6-F321-B526-C400A1D9E74F}"/>
              </a:ext>
            </a:extLst>
          </p:cNvPr>
          <p:cNvSpPr>
            <a:spLocks noGrp="1"/>
          </p:cNvSpPr>
          <p:nvPr>
            <p:ph type="dt" sz="half" idx="12"/>
          </p:nvPr>
        </p:nvSpPr>
        <p:spPr/>
        <p:txBody>
          <a:bodyPr/>
          <a:lstStyle/>
          <a:p>
            <a:fld id="{88FD4BCE-35F6-425E-BEE7-07902E8BBFFC}" type="datetimeFigureOut">
              <a:rPr lang="en-US" smtClean="0"/>
              <a:pPr/>
              <a:t>10/4/2025</a:t>
            </a:fld>
            <a:endParaRPr lang="en-US" dirty="0"/>
          </a:p>
        </p:txBody>
      </p:sp>
      <p:sp>
        <p:nvSpPr>
          <p:cNvPr id="6" name="Footer Placeholder 5">
            <a:extLst>
              <a:ext uri="{FF2B5EF4-FFF2-40B4-BE49-F238E27FC236}">
                <a16:creationId xmlns:a16="http://schemas.microsoft.com/office/drawing/2014/main" id="{CC86D413-D12F-D4FC-0369-637417A8ACAF}"/>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022569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and Image">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5D51DDB-9673-3EB3-5A4C-FC9A8E5EB2C4}"/>
              </a:ext>
              <a:ext uri="{C183D7F6-B498-43B3-948B-1728B52AA6E4}">
                <adec:decorative xmlns:adec="http://schemas.microsoft.com/office/drawing/2017/decorative" val="1"/>
              </a:ext>
            </a:extLst>
          </p:cNvPr>
          <p:cNvGrpSpPr/>
          <p:nvPr userDrawn="1"/>
        </p:nvGrpSpPr>
        <p:grpSpPr>
          <a:xfrm>
            <a:off x="10830496" y="760864"/>
            <a:ext cx="602728" cy="596004"/>
            <a:chOff x="11118823" y="513726"/>
            <a:chExt cx="602728" cy="596004"/>
          </a:xfrm>
        </p:grpSpPr>
        <p:cxnSp>
          <p:nvCxnSpPr>
            <p:cNvPr id="16" name="Straight Connector 15">
              <a:extLst>
                <a:ext uri="{FF2B5EF4-FFF2-40B4-BE49-F238E27FC236}">
                  <a16:creationId xmlns:a16="http://schemas.microsoft.com/office/drawing/2014/main" id="{4BC1B833-D0D3-F240-EFE9-6CA718F4FC37}"/>
                </a:ext>
              </a:extLst>
            </p:cNvPr>
            <p:cNvCxnSpPr>
              <a:cxnSpLocks/>
            </p:cNvCxnSpPr>
            <p:nvPr/>
          </p:nvCxnSpPr>
          <p:spPr>
            <a:xfrm>
              <a:off x="11165541" y="513726"/>
              <a:ext cx="549286" cy="0"/>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7E45EA-B5EA-7651-5C44-B45F5739233C}"/>
                </a:ext>
              </a:extLst>
            </p:cNvPr>
            <p:cNvCxnSpPr>
              <a:cxnSpLocks/>
            </p:cNvCxnSpPr>
            <p:nvPr/>
          </p:nvCxnSpPr>
          <p:spPr>
            <a:xfrm>
              <a:off x="11721551" y="513726"/>
              <a:ext cx="0" cy="544109"/>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C7A966-3CEC-757D-106F-9E4061AA39B3}"/>
                </a:ext>
              </a:extLst>
            </p:cNvPr>
            <p:cNvCxnSpPr>
              <a:cxnSpLocks/>
            </p:cNvCxnSpPr>
            <p:nvPr/>
          </p:nvCxnSpPr>
          <p:spPr>
            <a:xfrm flipV="1">
              <a:off x="11118823" y="570368"/>
              <a:ext cx="539362" cy="539362"/>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E15B6928-C16A-14F7-594D-C117C2FFA249}"/>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85531A5-E0BC-2493-B1DF-7FDEBBD00DF4}"/>
              </a:ext>
              <a:ext uri="{C183D7F6-B498-43B3-948B-1728B52AA6E4}">
                <adec:decorative xmlns:adec="http://schemas.microsoft.com/office/drawing/2017/decorative" val="1"/>
              </a:ext>
            </a:extLst>
          </p:cNvPr>
          <p:cNvGrpSpPr/>
          <p:nvPr userDrawn="1"/>
        </p:nvGrpSpPr>
        <p:grpSpPr>
          <a:xfrm flipH="1">
            <a:off x="0" y="856093"/>
            <a:ext cx="5791637" cy="5145815"/>
            <a:chOff x="6400363" y="856093"/>
            <a:chExt cx="5791637" cy="5145815"/>
          </a:xfrm>
        </p:grpSpPr>
        <p:sp>
          <p:nvSpPr>
            <p:cNvPr id="21" name="Oval 20">
              <a:extLst>
                <a:ext uri="{FF2B5EF4-FFF2-40B4-BE49-F238E27FC236}">
                  <a16:creationId xmlns:a16="http://schemas.microsoft.com/office/drawing/2014/main" id="{59204924-0071-7102-F00E-8494C96FA10C}"/>
                </a:ext>
              </a:extLst>
            </p:cNvPr>
            <p:cNvSpPr/>
            <p:nvPr userDrawn="1"/>
          </p:nvSpPr>
          <p:spPr>
            <a:xfrm flipH="1">
              <a:off x="6400363" y="856093"/>
              <a:ext cx="5145815" cy="5145815"/>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21">
              <a:extLst>
                <a:ext uri="{FF2B5EF4-FFF2-40B4-BE49-F238E27FC236}">
                  <a16:creationId xmlns:a16="http://schemas.microsoft.com/office/drawing/2014/main" id="{EC3D4C6F-59E1-AAC8-F730-988C9DA079C9}"/>
                </a:ext>
              </a:extLst>
            </p:cNvPr>
            <p:cNvSpPr/>
            <p:nvPr userDrawn="1"/>
          </p:nvSpPr>
          <p:spPr>
            <a:xfrm flipH="1">
              <a:off x="10319220" y="953697"/>
              <a:ext cx="1872780" cy="4949246"/>
            </a:xfrm>
            <a:custGeom>
              <a:avLst/>
              <a:gdLst>
                <a:gd name="connsiteX0" fmla="*/ 0 w 1872780"/>
                <a:gd name="connsiteY0" fmla="*/ 0 h 4949246"/>
                <a:gd name="connsiteX1" fmla="*/ 0 w 1872780"/>
                <a:gd name="connsiteY1" fmla="*/ 4949246 h 4949246"/>
                <a:gd name="connsiteX2" fmla="*/ 64976 w 1872780"/>
                <a:gd name="connsiteY2" fmla="*/ 4932538 h 4949246"/>
                <a:gd name="connsiteX3" fmla="*/ 1872780 w 1872780"/>
                <a:gd name="connsiteY3" fmla="*/ 2475303 h 4949246"/>
                <a:gd name="connsiteX4" fmla="*/ 936480 w 1872780"/>
                <a:gd name="connsiteY4" fmla="*/ 489922 h 4949246"/>
                <a:gd name="connsiteX5" fmla="*/ 816865 w 1872780"/>
                <a:gd name="connsiteY5" fmla="*/ 400475 h 4949246"/>
                <a:gd name="connsiteX6" fmla="*/ 816865 w 1872780"/>
                <a:gd name="connsiteY6" fmla="*/ 403694 h 4949246"/>
                <a:gd name="connsiteX7" fmla="*/ 688294 w 1872780"/>
                <a:gd name="connsiteY7" fmla="*/ 403694 h 4949246"/>
                <a:gd name="connsiteX8" fmla="*/ 688294 w 1872780"/>
                <a:gd name="connsiteY8" fmla="*/ 311361 h 4949246"/>
                <a:gd name="connsiteX9" fmla="*/ 526273 w 1872780"/>
                <a:gd name="connsiteY9" fmla="*/ 212931 h 4949246"/>
                <a:gd name="connsiteX10" fmla="*/ 95108 w 1872780"/>
                <a:gd name="connsiteY10" fmla="*/ 27645 h 4949246"/>
                <a:gd name="connsiteX0" fmla="*/ 0 w 1872780"/>
                <a:gd name="connsiteY0" fmla="*/ 0 h 4949246"/>
                <a:gd name="connsiteX1" fmla="*/ 0 w 1872780"/>
                <a:gd name="connsiteY1" fmla="*/ 4949246 h 4949246"/>
                <a:gd name="connsiteX2" fmla="*/ 64976 w 1872780"/>
                <a:gd name="connsiteY2" fmla="*/ 4932538 h 4949246"/>
                <a:gd name="connsiteX3" fmla="*/ 1872780 w 1872780"/>
                <a:gd name="connsiteY3" fmla="*/ 2475303 h 4949246"/>
                <a:gd name="connsiteX4" fmla="*/ 936480 w 1872780"/>
                <a:gd name="connsiteY4" fmla="*/ 489922 h 4949246"/>
                <a:gd name="connsiteX5" fmla="*/ 816865 w 1872780"/>
                <a:gd name="connsiteY5" fmla="*/ 400475 h 4949246"/>
                <a:gd name="connsiteX6" fmla="*/ 816865 w 1872780"/>
                <a:gd name="connsiteY6" fmla="*/ 403694 h 4949246"/>
                <a:gd name="connsiteX7" fmla="*/ 820319 w 1872780"/>
                <a:gd name="connsiteY7" fmla="*/ 335236 h 4949246"/>
                <a:gd name="connsiteX8" fmla="*/ 688294 w 1872780"/>
                <a:gd name="connsiteY8" fmla="*/ 311361 h 4949246"/>
                <a:gd name="connsiteX9" fmla="*/ 526273 w 1872780"/>
                <a:gd name="connsiteY9" fmla="*/ 212931 h 4949246"/>
                <a:gd name="connsiteX10" fmla="*/ 95108 w 1872780"/>
                <a:gd name="connsiteY10" fmla="*/ 27645 h 4949246"/>
                <a:gd name="connsiteX11" fmla="*/ 0 w 1872780"/>
                <a:gd name="connsiteY11" fmla="*/ 0 h 4949246"/>
                <a:gd name="connsiteX0" fmla="*/ 0 w 1872780"/>
                <a:gd name="connsiteY0" fmla="*/ 0 h 4949246"/>
                <a:gd name="connsiteX1" fmla="*/ 0 w 1872780"/>
                <a:gd name="connsiteY1" fmla="*/ 4949246 h 4949246"/>
                <a:gd name="connsiteX2" fmla="*/ 64976 w 1872780"/>
                <a:gd name="connsiteY2" fmla="*/ 4932538 h 4949246"/>
                <a:gd name="connsiteX3" fmla="*/ 1872780 w 1872780"/>
                <a:gd name="connsiteY3" fmla="*/ 2475303 h 4949246"/>
                <a:gd name="connsiteX4" fmla="*/ 936480 w 1872780"/>
                <a:gd name="connsiteY4" fmla="*/ 489922 h 4949246"/>
                <a:gd name="connsiteX5" fmla="*/ 816865 w 1872780"/>
                <a:gd name="connsiteY5" fmla="*/ 400475 h 4949246"/>
                <a:gd name="connsiteX6" fmla="*/ 816865 w 1872780"/>
                <a:gd name="connsiteY6" fmla="*/ 403694 h 4949246"/>
                <a:gd name="connsiteX7" fmla="*/ 688294 w 1872780"/>
                <a:gd name="connsiteY7" fmla="*/ 311361 h 4949246"/>
                <a:gd name="connsiteX8" fmla="*/ 526273 w 1872780"/>
                <a:gd name="connsiteY8" fmla="*/ 212931 h 4949246"/>
                <a:gd name="connsiteX9" fmla="*/ 95108 w 1872780"/>
                <a:gd name="connsiteY9" fmla="*/ 27645 h 4949246"/>
                <a:gd name="connsiteX10" fmla="*/ 0 w 1872780"/>
                <a:gd name="connsiteY10" fmla="*/ 0 h 494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2780" h="4949246">
                  <a:moveTo>
                    <a:pt x="0" y="0"/>
                  </a:moveTo>
                  <a:lnTo>
                    <a:pt x="0" y="4949246"/>
                  </a:lnTo>
                  <a:lnTo>
                    <a:pt x="64976" y="4932538"/>
                  </a:lnTo>
                  <a:cubicBezTo>
                    <a:pt x="1112326" y="4606779"/>
                    <a:pt x="1872780" y="3629848"/>
                    <a:pt x="1872780" y="2475303"/>
                  </a:cubicBezTo>
                  <a:cubicBezTo>
                    <a:pt x="1872780" y="1676003"/>
                    <a:pt x="1508302" y="961831"/>
                    <a:pt x="936480" y="489922"/>
                  </a:cubicBezTo>
                  <a:lnTo>
                    <a:pt x="816865" y="400475"/>
                  </a:lnTo>
                  <a:lnTo>
                    <a:pt x="816865" y="403694"/>
                  </a:lnTo>
                  <a:lnTo>
                    <a:pt x="688294" y="311361"/>
                  </a:lnTo>
                  <a:lnTo>
                    <a:pt x="526273" y="212931"/>
                  </a:lnTo>
                  <a:cubicBezTo>
                    <a:pt x="389561" y="138665"/>
                    <a:pt x="245366" y="76429"/>
                    <a:pt x="95108" y="27645"/>
                  </a:cubicBezTo>
                  <a:lnTo>
                    <a:pt x="0" y="0"/>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23">
              <a:extLst>
                <a:ext uri="{FF2B5EF4-FFF2-40B4-BE49-F238E27FC236}">
                  <a16:creationId xmlns:a16="http://schemas.microsoft.com/office/drawing/2014/main" id="{1884E397-4075-3615-C87B-9D22754DFD4C}"/>
                </a:ext>
              </a:extLst>
            </p:cNvPr>
            <p:cNvSpPr/>
            <p:nvPr userDrawn="1"/>
          </p:nvSpPr>
          <p:spPr>
            <a:xfrm flipH="1">
              <a:off x="10319222" y="1763840"/>
              <a:ext cx="1226956" cy="3330322"/>
            </a:xfrm>
            <a:custGeom>
              <a:avLst/>
              <a:gdLst>
                <a:gd name="connsiteX0" fmla="*/ 656451 w 1312902"/>
                <a:gd name="connsiteY0" fmla="*/ 0 h 3563605"/>
                <a:gd name="connsiteX1" fmla="*/ 684220 w 1312902"/>
                <a:gd name="connsiteY1" fmla="*/ 30553 h 3563605"/>
                <a:gd name="connsiteX2" fmla="*/ 1312902 w 1312902"/>
                <a:gd name="connsiteY2" fmla="*/ 1781802 h 3563605"/>
                <a:gd name="connsiteX3" fmla="*/ 684220 w 1312902"/>
                <a:gd name="connsiteY3" fmla="*/ 3533052 h 3563605"/>
                <a:gd name="connsiteX4" fmla="*/ 656451 w 1312902"/>
                <a:gd name="connsiteY4" fmla="*/ 3563605 h 3563605"/>
                <a:gd name="connsiteX5" fmla="*/ 628683 w 1312902"/>
                <a:gd name="connsiteY5" fmla="*/ 3533052 h 3563605"/>
                <a:gd name="connsiteX6" fmla="*/ 0 w 1312902"/>
                <a:gd name="connsiteY6" fmla="*/ 1781802 h 3563605"/>
                <a:gd name="connsiteX7" fmla="*/ 628683 w 1312902"/>
                <a:gd name="connsiteY7" fmla="*/ 30553 h 356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02" h="3563605">
                  <a:moveTo>
                    <a:pt x="656451" y="0"/>
                  </a:moveTo>
                  <a:lnTo>
                    <a:pt x="684220" y="30553"/>
                  </a:lnTo>
                  <a:cubicBezTo>
                    <a:pt x="1076971" y="506457"/>
                    <a:pt x="1312902" y="1116577"/>
                    <a:pt x="1312902" y="1781802"/>
                  </a:cubicBezTo>
                  <a:cubicBezTo>
                    <a:pt x="1312902" y="2447027"/>
                    <a:pt x="1076971" y="3057147"/>
                    <a:pt x="684220" y="3533052"/>
                  </a:cubicBezTo>
                  <a:lnTo>
                    <a:pt x="656451" y="3563605"/>
                  </a:lnTo>
                  <a:lnTo>
                    <a:pt x="628683" y="3533052"/>
                  </a:lnTo>
                  <a:cubicBezTo>
                    <a:pt x="235932" y="3057147"/>
                    <a:pt x="0" y="2447027"/>
                    <a:pt x="0" y="1781802"/>
                  </a:cubicBezTo>
                  <a:cubicBezTo>
                    <a:pt x="0" y="1116577"/>
                    <a:pt x="235932" y="506457"/>
                    <a:pt x="628683" y="30553"/>
                  </a:cubicBezTo>
                  <a:close/>
                </a:path>
              </a:pathLst>
            </a:cu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p:cNvSpPr>
            <a:spLocks noGrp="1"/>
          </p:cNvSpPr>
          <p:nvPr>
            <p:ph type="ctrTitle"/>
          </p:nvPr>
        </p:nvSpPr>
        <p:spPr>
          <a:xfrm>
            <a:off x="2283137" y="400925"/>
            <a:ext cx="8913947" cy="4061745"/>
          </a:xfrm>
        </p:spPr>
        <p:txBody>
          <a:bodyPr lIns="0" tIns="0" rIns="0" bIns="0" anchor="b" anchorCtr="0">
            <a:noAutofit/>
          </a:bodyPr>
          <a:lstStyle>
            <a:lvl1pPr algn="l">
              <a:lnSpc>
                <a:spcPct val="100000"/>
              </a:lnSpc>
              <a:defRPr sz="7500" b="1" cap="none" spc="50" baseline="0">
                <a:solidFill>
                  <a:schemeClr val="tx1">
                    <a:lumMod val="85000"/>
                    <a:lumOff val="15000"/>
                  </a:schemeClr>
                </a:solidFill>
              </a:defRPr>
            </a:lvl1pPr>
          </a:lstStyle>
          <a:p>
            <a:endParaRPr lang="en-US" dirty="0"/>
          </a:p>
        </p:txBody>
      </p:sp>
      <p:sp>
        <p:nvSpPr>
          <p:cNvPr id="3" name="Subtitle 2"/>
          <p:cNvSpPr>
            <a:spLocks noGrp="1"/>
          </p:cNvSpPr>
          <p:nvPr>
            <p:ph type="subTitle" idx="1" hasCustomPrompt="1"/>
          </p:nvPr>
        </p:nvSpPr>
        <p:spPr>
          <a:xfrm>
            <a:off x="2283140" y="4519311"/>
            <a:ext cx="8913949" cy="1657202"/>
          </a:xfrm>
        </p:spPr>
        <p:txBody>
          <a:bodyPr lIns="0" tIns="0" rIns="0" bIns="0" anchor="t" anchorCtr="0">
            <a:normAutofit/>
          </a:bodyPr>
          <a:lstStyle>
            <a:lvl1pPr marL="0" indent="0" algn="l">
              <a:buNone/>
              <a:defRPr sz="3600" b="1">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add subtitle</a:t>
            </a:r>
          </a:p>
        </p:txBody>
      </p:sp>
      <p:sp>
        <p:nvSpPr>
          <p:cNvPr id="9" name="Picture Placeholder 8">
            <a:extLst>
              <a:ext uri="{FF2B5EF4-FFF2-40B4-BE49-F238E27FC236}">
                <a16:creationId xmlns:a16="http://schemas.microsoft.com/office/drawing/2014/main" id="{E08CADAB-C836-336D-DC60-E20AAE3199B4}"/>
              </a:ext>
              <a:ext uri="{C183D7F6-B498-43B3-948B-1728B52AA6E4}">
                <adec:decorative xmlns:adec="http://schemas.microsoft.com/office/drawing/2017/decorative" val="0"/>
              </a:ext>
            </a:extLst>
          </p:cNvPr>
          <p:cNvSpPr>
            <a:spLocks noGrp="1"/>
          </p:cNvSpPr>
          <p:nvPr>
            <p:ph type="pic" sz="quarter" idx="10"/>
          </p:nvPr>
        </p:nvSpPr>
        <p:spPr>
          <a:xfrm>
            <a:off x="2" y="972878"/>
            <a:ext cx="1264455" cy="4926287"/>
          </a:xfrm>
          <a:custGeom>
            <a:avLst/>
            <a:gdLst>
              <a:gd name="connsiteX0" fmla="*/ 0 w 1264455"/>
              <a:gd name="connsiteY0" fmla="*/ 0 h 4926287"/>
              <a:gd name="connsiteX1" fmla="*/ 53564 w 1264455"/>
              <a:gd name="connsiteY1" fmla="*/ 0 h 4926287"/>
              <a:gd name="connsiteX2" fmla="*/ 184430 w 1264455"/>
              <a:gd name="connsiteY2" fmla="*/ 42338 h 4926287"/>
              <a:gd name="connsiteX3" fmla="*/ 1264455 w 1264455"/>
              <a:gd name="connsiteY3" fmla="*/ 797216 h 4926287"/>
              <a:gd name="connsiteX4" fmla="*/ 1245431 w 1264455"/>
              <a:gd name="connsiteY4" fmla="*/ 818786 h 4926287"/>
              <a:gd name="connsiteX5" fmla="*/ 646813 w 1264455"/>
              <a:gd name="connsiteY5" fmla="*/ 2455489 h 4926287"/>
              <a:gd name="connsiteX6" fmla="*/ 1245431 w 1264455"/>
              <a:gd name="connsiteY6" fmla="*/ 4092193 h 4926287"/>
              <a:gd name="connsiteX7" fmla="*/ 1264455 w 1264455"/>
              <a:gd name="connsiteY7" fmla="*/ 4113762 h 4926287"/>
              <a:gd name="connsiteX8" fmla="*/ 362544 w 1264455"/>
              <a:gd name="connsiteY8" fmla="*/ 4796931 h 4926287"/>
              <a:gd name="connsiteX9" fmla="*/ 201663 w 1264455"/>
              <a:gd name="connsiteY9" fmla="*/ 4862847 h 4926287"/>
              <a:gd name="connsiteX10" fmla="*/ 166695 w 1264455"/>
              <a:gd name="connsiteY10" fmla="*/ 4875645 h 4926287"/>
              <a:gd name="connsiteX11" fmla="*/ 49533 w 1264455"/>
              <a:gd name="connsiteY11" fmla="*/ 4913551 h 4926287"/>
              <a:gd name="connsiteX12" fmla="*/ 0 w 1264455"/>
              <a:gd name="connsiteY12" fmla="*/ 4926287 h 492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4455" h="4926287">
                <a:moveTo>
                  <a:pt x="0" y="0"/>
                </a:moveTo>
                <a:lnTo>
                  <a:pt x="53564" y="0"/>
                </a:lnTo>
                <a:lnTo>
                  <a:pt x="184430" y="42338"/>
                </a:lnTo>
                <a:cubicBezTo>
                  <a:pt x="607635" y="197310"/>
                  <a:pt x="979255" y="460836"/>
                  <a:pt x="1264455" y="797216"/>
                </a:cubicBezTo>
                <a:lnTo>
                  <a:pt x="1245431" y="818786"/>
                </a:lnTo>
                <a:cubicBezTo>
                  <a:pt x="871295" y="1264121"/>
                  <a:pt x="646813" y="1833796"/>
                  <a:pt x="646813" y="2455489"/>
                </a:cubicBezTo>
                <a:cubicBezTo>
                  <a:pt x="646813" y="3077183"/>
                  <a:pt x="871295" y="3648126"/>
                  <a:pt x="1245431" y="4092193"/>
                </a:cubicBezTo>
                <a:lnTo>
                  <a:pt x="1264455" y="4113762"/>
                </a:lnTo>
                <a:cubicBezTo>
                  <a:pt x="1019998" y="4403040"/>
                  <a:pt x="712048" y="4638079"/>
                  <a:pt x="362544" y="4796931"/>
                </a:cubicBezTo>
                <a:lnTo>
                  <a:pt x="201663" y="4862847"/>
                </a:lnTo>
                <a:lnTo>
                  <a:pt x="166695" y="4875645"/>
                </a:lnTo>
                <a:lnTo>
                  <a:pt x="49533" y="4913551"/>
                </a:lnTo>
                <a:lnTo>
                  <a:pt x="0" y="4926287"/>
                </a:lnTo>
                <a:close/>
              </a:path>
            </a:pathLst>
          </a:custGeom>
          <a:noFill/>
        </p:spPr>
        <p:txBody>
          <a:bodyPr wrap="square" lIns="0" tIns="1005840">
            <a:noAutofit/>
          </a:bodyPr>
          <a:lstStyle>
            <a:lvl1pPr marL="0" indent="0" algn="ctr">
              <a:buNone/>
              <a:defRPr sz="1400"/>
            </a:lvl1pPr>
          </a:lstStyle>
          <a:p>
            <a:r>
              <a:rPr lang="en-US" dirty="0"/>
              <a:t>Click icon to add picture</a:t>
            </a:r>
          </a:p>
        </p:txBody>
      </p:sp>
    </p:spTree>
    <p:extLst>
      <p:ext uri="{BB962C8B-B14F-4D97-AF65-F5344CB8AC3E}">
        <p14:creationId xmlns:p14="http://schemas.microsoft.com/office/powerpoint/2010/main" val="356100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F10B5E-BE44-608A-DE4B-D90C921A83E6}"/>
              </a:ext>
              <a:ext uri="{C183D7F6-B498-43B3-948B-1728B52AA6E4}">
                <adec:decorative xmlns:adec="http://schemas.microsoft.com/office/drawing/2017/decorative" val="1"/>
              </a:ext>
            </a:extLst>
          </p:cNvPr>
          <p:cNvSpPr/>
          <p:nvPr userDrawn="1"/>
        </p:nvSpPr>
        <p:spPr>
          <a:xfrm>
            <a:off x="0" y="0"/>
            <a:ext cx="518545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77334" y="694944"/>
            <a:ext cx="3931919" cy="2763442"/>
          </a:xfrm>
        </p:spPr>
        <p:txBody>
          <a:bodyPr lIns="0" tIns="0" rIns="0" bIns="0">
            <a:noAutofit/>
          </a:bodyPr>
          <a:lstStyle>
            <a:lvl1pPr>
              <a:lnSpc>
                <a:spcPts val="4500"/>
              </a:lnSpc>
              <a:defRPr sz="4000"/>
            </a:lvl1pPr>
          </a:lstStyle>
          <a:p>
            <a:endParaRPr lang="en-US" dirty="0"/>
          </a:p>
        </p:txBody>
      </p:sp>
      <p:sp>
        <p:nvSpPr>
          <p:cNvPr id="5" name="Subtitle 2">
            <a:extLst>
              <a:ext uri="{FF2B5EF4-FFF2-40B4-BE49-F238E27FC236}">
                <a16:creationId xmlns:a16="http://schemas.microsoft.com/office/drawing/2014/main" id="{19D2F740-9D68-14D7-A2BD-C7AF3ED65878}"/>
              </a:ext>
            </a:extLst>
          </p:cNvPr>
          <p:cNvSpPr>
            <a:spLocks noGrp="1"/>
          </p:cNvSpPr>
          <p:nvPr>
            <p:ph type="subTitle" idx="12" hasCustomPrompt="1"/>
          </p:nvPr>
        </p:nvSpPr>
        <p:spPr>
          <a:xfrm>
            <a:off x="5753101" y="694944"/>
            <a:ext cx="4805362" cy="1211575"/>
          </a:xfrm>
        </p:spPr>
        <p:txBody>
          <a:bodyPr lIns="0" tIns="0" rIns="0" bIns="0" anchor="t" anchorCtr="0">
            <a:normAutofit/>
          </a:bodyPr>
          <a:lstStyle>
            <a:lvl1pPr marL="0" indent="0" algn="l">
              <a:buNone/>
              <a:defRPr sz="2800" b="1" cap="all" baseline="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add subtitle</a:t>
            </a:r>
          </a:p>
        </p:txBody>
      </p:sp>
      <p:sp>
        <p:nvSpPr>
          <p:cNvPr id="7" name="Text Placeholder 2">
            <a:extLst>
              <a:ext uri="{FF2B5EF4-FFF2-40B4-BE49-F238E27FC236}">
                <a16:creationId xmlns:a16="http://schemas.microsoft.com/office/drawing/2014/main" id="{70D09E7E-72DE-59AE-3220-C9E02D690C97}"/>
              </a:ext>
            </a:extLst>
          </p:cNvPr>
          <p:cNvSpPr>
            <a:spLocks noGrp="1"/>
          </p:cNvSpPr>
          <p:nvPr>
            <p:ph idx="14" hasCustomPrompt="1"/>
          </p:nvPr>
        </p:nvSpPr>
        <p:spPr>
          <a:xfrm>
            <a:off x="677333" y="3607903"/>
            <a:ext cx="3931920" cy="2572122"/>
          </a:xfrm>
          <a:prstGeom prst="rect">
            <a:avLst/>
          </a:prstGeom>
        </p:spPr>
        <p:txBody>
          <a:bodyPr vert="horz" lIns="0" tIns="0" rIns="0" bIns="0" rtlCol="0">
            <a:normAutofit/>
          </a:bodyPr>
          <a:lstStyle>
            <a:lvl1pPr marL="0" indent="0">
              <a:lnSpc>
                <a:spcPts val="2400"/>
              </a:lnSpc>
              <a:buNone/>
              <a:defRPr/>
            </a:lvl1pPr>
            <a:lvl2pPr>
              <a:lnSpc>
                <a:spcPts val="2400"/>
              </a:lnSpc>
              <a:defRPr/>
            </a:lvl2pPr>
            <a:lvl3pPr>
              <a:lnSpc>
                <a:spcPts val="2400"/>
              </a:lnSpc>
              <a:defRPr/>
            </a:lvl3pPr>
            <a:lvl4pPr>
              <a:lnSpc>
                <a:spcPts val="2400"/>
              </a:lnSpc>
              <a:defRPr/>
            </a:lvl4pPr>
            <a:lvl5pPr>
              <a:lnSpc>
                <a:spcPts val="2400"/>
              </a:lnSpc>
              <a:defRPr/>
            </a:lvl5pPr>
          </a:lstStyle>
          <a:p>
            <a:pPr marL="342900" marR="0" lvl="0" indent="-342900" algn="l" defTabSz="457200" rtl="0" eaLnBrk="1" fontAlgn="auto" latinLnBrk="0" hangingPunct="1">
              <a:lnSpc>
                <a:spcPts val="2400"/>
              </a:lnSpc>
              <a:spcBef>
                <a:spcPts val="1000"/>
              </a:spcBef>
              <a:spcAft>
                <a:spcPts val="0"/>
              </a:spcAft>
              <a:buClr>
                <a:schemeClr val="tx1">
                  <a:lumMod val="85000"/>
                  <a:lumOff val="15000"/>
                </a:schemeClr>
              </a:buClr>
              <a:buSzPct val="80000"/>
              <a:buFont typeface="Wingdings 3" charset="2"/>
              <a:buChar char=""/>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hasCustomPrompt="1"/>
          </p:nvPr>
        </p:nvSpPr>
        <p:spPr>
          <a:xfrm>
            <a:off x="5753101" y="2157413"/>
            <a:ext cx="5753098" cy="4005643"/>
          </a:xfrm>
        </p:spPr>
        <p:txBody>
          <a:bodyPr lIns="0" tIns="0" rIns="0" bIns="0" anchor="t" anchorCtr="0"/>
          <a:lstStyle>
            <a:lvl1pPr marL="0" indent="0">
              <a:lnSpc>
                <a:spcPts val="3000"/>
              </a:lnSpc>
              <a:spcBef>
                <a:spcPts val="2800"/>
              </a:spcBef>
              <a:buNone/>
              <a:defRPr/>
            </a:lvl1pPr>
            <a:lvl2pPr marL="742950" indent="-285750">
              <a:lnSpc>
                <a:spcPts val="3000"/>
              </a:lnSpc>
              <a:spcBef>
                <a:spcPts val="2800"/>
              </a:spcBef>
              <a:buFont typeface="Wingdings 3" panose="05040102010807070707" pitchFamily="18" charset="2"/>
              <a:buChar char="u"/>
              <a:defRPr/>
            </a:lvl2pPr>
            <a:lvl3pPr marL="1200150" indent="-285750">
              <a:lnSpc>
                <a:spcPts val="3000"/>
              </a:lnSpc>
              <a:spcBef>
                <a:spcPts val="2800"/>
              </a:spcBef>
              <a:buFont typeface="Wingdings 3" panose="05040102010807070707" pitchFamily="18" charset="2"/>
              <a:buChar char="u"/>
              <a:defRPr/>
            </a:lvl3pPr>
            <a:lvl4pPr marL="1543050" indent="-171450">
              <a:lnSpc>
                <a:spcPts val="3000"/>
              </a:lnSpc>
              <a:spcBef>
                <a:spcPts val="2800"/>
              </a:spcBef>
              <a:buFont typeface="Wingdings 3" panose="05040102010807070707" pitchFamily="18" charset="2"/>
              <a:buChar char="u"/>
              <a:defRPr/>
            </a:lvl4pPr>
            <a:lvl5pPr marL="2000250" indent="-171450">
              <a:lnSpc>
                <a:spcPts val="3000"/>
              </a:lnSpc>
              <a:spcBef>
                <a:spcPts val="2800"/>
              </a:spcBef>
              <a:buFont typeface="Wingdings 3" panose="05040102010807070707" pitchFamily="18" charset="2"/>
              <a:buChar char="u"/>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p:txBody>
          <a:bodyPr/>
          <a:lstStyle/>
          <a:p>
            <a:fld id="{D57F1E4F-1CFF-5643-939E-217C01CDF565}" type="slidenum">
              <a:rPr lang="en-US" smtClean="0"/>
              <a:pPr/>
              <a:t>‹#›</a:t>
            </a:fld>
            <a:endParaRPr lang="en-US" dirty="0"/>
          </a:p>
        </p:txBody>
      </p:sp>
      <p:cxnSp>
        <p:nvCxnSpPr>
          <p:cNvPr id="9" name="Straight Connector 8">
            <a:extLst>
              <a:ext uri="{FF2B5EF4-FFF2-40B4-BE49-F238E27FC236}">
                <a16:creationId xmlns:a16="http://schemas.microsoft.com/office/drawing/2014/main" id="{DCDF790A-BE20-4B91-3E2A-684AF14B98D1}"/>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BA300139-9769-561C-12A0-4A466D0741A2}"/>
              </a:ext>
            </a:extLst>
          </p:cNvPr>
          <p:cNvSpPr>
            <a:spLocks noGrp="1"/>
          </p:cNvSpPr>
          <p:nvPr>
            <p:ph type="dt" sz="half" idx="15"/>
          </p:nvPr>
        </p:nvSpPr>
        <p:spPr/>
        <p:txBody>
          <a:bodyPr/>
          <a:lstStyle/>
          <a:p>
            <a:fld id="{88FD4BCE-35F6-425E-BEE7-07902E8BBFFC}" type="datetimeFigureOut">
              <a:rPr lang="en-US" smtClean="0"/>
              <a:pPr/>
              <a:t>10/4/2025</a:t>
            </a:fld>
            <a:endParaRPr lang="en-US" dirty="0"/>
          </a:p>
        </p:txBody>
      </p:sp>
      <p:sp>
        <p:nvSpPr>
          <p:cNvPr id="10" name="Footer Placeholder 9">
            <a:extLst>
              <a:ext uri="{FF2B5EF4-FFF2-40B4-BE49-F238E27FC236}">
                <a16:creationId xmlns:a16="http://schemas.microsoft.com/office/drawing/2014/main" id="{F4BEE22E-6B38-F772-940C-BDD74D402C17}"/>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3960796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p:cNvSpPr>
            <a:spLocks noGrp="1"/>
          </p:cNvSpPr>
          <p:nvPr>
            <p:ph type="title"/>
          </p:nvPr>
        </p:nvSpPr>
        <p:spPr>
          <a:xfrm>
            <a:off x="677334" y="694944"/>
            <a:ext cx="5880629" cy="1690444"/>
          </a:xfrm>
        </p:spPr>
        <p:txBody>
          <a:bodyPr lIns="0" tIns="0" rIns="0" bIns="0">
            <a:noAutofit/>
          </a:bodyPr>
          <a:lstStyle>
            <a:lvl1pPr>
              <a:lnSpc>
                <a:spcPts val="4500"/>
              </a:lnSpc>
              <a:defRPr sz="4000"/>
            </a:lvl1pPr>
          </a:lstStyle>
          <a:p>
            <a:endParaRPr lang="en-US" dirty="0"/>
          </a:p>
        </p:txBody>
      </p:sp>
      <p:sp>
        <p:nvSpPr>
          <p:cNvPr id="7" name="Text Placeholder 2">
            <a:extLst>
              <a:ext uri="{FF2B5EF4-FFF2-40B4-BE49-F238E27FC236}">
                <a16:creationId xmlns:a16="http://schemas.microsoft.com/office/drawing/2014/main" id="{70D09E7E-72DE-59AE-3220-C9E02D690C97}"/>
              </a:ext>
            </a:extLst>
          </p:cNvPr>
          <p:cNvSpPr>
            <a:spLocks noGrp="1"/>
          </p:cNvSpPr>
          <p:nvPr>
            <p:ph idx="14" hasCustomPrompt="1"/>
          </p:nvPr>
        </p:nvSpPr>
        <p:spPr>
          <a:xfrm>
            <a:off x="677334" y="2476239"/>
            <a:ext cx="5880629" cy="3237948"/>
          </a:xfrm>
          <a:prstGeom prst="rect">
            <a:avLst/>
          </a:prstGeom>
        </p:spPr>
        <p:txBody>
          <a:bodyPr vert="horz" lIns="0" tIns="0" rIns="0" bIns="0" rtlCol="0">
            <a:normAutofit/>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7">
            <a:extLst>
              <a:ext uri="{FF2B5EF4-FFF2-40B4-BE49-F238E27FC236}">
                <a16:creationId xmlns:a16="http://schemas.microsoft.com/office/drawing/2014/main" id="{1AD12D1E-D950-DF90-FC1D-F9BFC8962A8B}"/>
              </a:ext>
            </a:extLst>
          </p:cNvPr>
          <p:cNvSpPr>
            <a:spLocks noGrp="1"/>
          </p:cNvSpPr>
          <p:nvPr>
            <p:ph type="pic" sz="quarter" idx="15"/>
          </p:nvPr>
        </p:nvSpPr>
        <p:spPr>
          <a:xfrm>
            <a:off x="7018338" y="0"/>
            <a:ext cx="5173662" cy="6858000"/>
          </a:xfrm>
          <a:custGeom>
            <a:avLst/>
            <a:gdLst>
              <a:gd name="connsiteX0" fmla="*/ 3805872 w 5173662"/>
              <a:gd name="connsiteY0" fmla="*/ 690240 h 6858000"/>
              <a:gd name="connsiteX1" fmla="*/ 3805872 w 5173662"/>
              <a:gd name="connsiteY1" fmla="*/ 818256 h 6858000"/>
              <a:gd name="connsiteX2" fmla="*/ 4262100 w 5173662"/>
              <a:gd name="connsiteY2" fmla="*/ 818256 h 6858000"/>
              <a:gd name="connsiteX3" fmla="*/ 3729696 w 5173662"/>
              <a:gd name="connsiteY3" fmla="*/ 1350660 h 6858000"/>
              <a:gd name="connsiteX4" fmla="*/ 3820217 w 5173662"/>
              <a:gd name="connsiteY4" fmla="*/ 1441181 h 6858000"/>
              <a:gd name="connsiteX5" fmla="*/ 4360085 w 5173662"/>
              <a:gd name="connsiteY5" fmla="*/ 901313 h 6858000"/>
              <a:gd name="connsiteX6" fmla="*/ 4360085 w 5173662"/>
              <a:gd name="connsiteY6" fmla="*/ 1365882 h 6858000"/>
              <a:gd name="connsiteX7" fmla="*/ 4488101 w 5173662"/>
              <a:gd name="connsiteY7" fmla="*/ 1365882 h 6858000"/>
              <a:gd name="connsiteX8" fmla="*/ 4488101 w 5173662"/>
              <a:gd name="connsiteY8" fmla="*/ 818256 h 6858000"/>
              <a:gd name="connsiteX9" fmla="*/ 4488102 w 5173662"/>
              <a:gd name="connsiteY9" fmla="*/ 818256 h 6858000"/>
              <a:gd name="connsiteX10" fmla="*/ 4488102 w 5173662"/>
              <a:gd name="connsiteY10" fmla="*/ 690240 h 6858000"/>
              <a:gd name="connsiteX11" fmla="*/ 4488101 w 5173662"/>
              <a:gd name="connsiteY11" fmla="*/ 690240 h 6858000"/>
              <a:gd name="connsiteX12" fmla="*/ 4360085 w 5173662"/>
              <a:gd name="connsiteY12" fmla="*/ 690240 h 6858000"/>
              <a:gd name="connsiteX13" fmla="*/ 0 w 5173662"/>
              <a:gd name="connsiteY13" fmla="*/ 0 h 6858000"/>
              <a:gd name="connsiteX14" fmla="*/ 5173662 w 5173662"/>
              <a:gd name="connsiteY14" fmla="*/ 0 h 6858000"/>
              <a:gd name="connsiteX15" fmla="*/ 5173662 w 5173662"/>
              <a:gd name="connsiteY15" fmla="*/ 6858000 h 6858000"/>
              <a:gd name="connsiteX16" fmla="*/ 0 w 5173662"/>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3662" h="6858000">
                <a:moveTo>
                  <a:pt x="3805872" y="690240"/>
                </a:moveTo>
                <a:lnTo>
                  <a:pt x="3805872" y="818256"/>
                </a:lnTo>
                <a:lnTo>
                  <a:pt x="4262100" y="818256"/>
                </a:lnTo>
                <a:lnTo>
                  <a:pt x="3729696" y="1350660"/>
                </a:lnTo>
                <a:lnTo>
                  <a:pt x="3820217" y="1441181"/>
                </a:lnTo>
                <a:lnTo>
                  <a:pt x="4360085" y="901313"/>
                </a:lnTo>
                <a:lnTo>
                  <a:pt x="4360085" y="1365882"/>
                </a:lnTo>
                <a:lnTo>
                  <a:pt x="4488101" y="1365882"/>
                </a:lnTo>
                <a:lnTo>
                  <a:pt x="4488101" y="818256"/>
                </a:lnTo>
                <a:lnTo>
                  <a:pt x="4488102" y="818256"/>
                </a:lnTo>
                <a:lnTo>
                  <a:pt x="4488102" y="690240"/>
                </a:lnTo>
                <a:lnTo>
                  <a:pt x="4488101" y="690240"/>
                </a:lnTo>
                <a:lnTo>
                  <a:pt x="4360085" y="690240"/>
                </a:lnTo>
                <a:close/>
                <a:moveTo>
                  <a:pt x="0" y="0"/>
                </a:moveTo>
                <a:lnTo>
                  <a:pt x="5173662" y="0"/>
                </a:lnTo>
                <a:lnTo>
                  <a:pt x="5173662" y="6858000"/>
                </a:lnTo>
                <a:lnTo>
                  <a:pt x="0" y="6858000"/>
                </a:lnTo>
                <a:close/>
              </a:path>
            </a:pathLst>
          </a:custGeom>
        </p:spPr>
        <p:txBody>
          <a:bodyPr wrap="square">
            <a:noAutofit/>
          </a:bodyPr>
          <a:lstStyle>
            <a:lvl1pPr marL="0" indent="0" algn="ctr">
              <a:buNone/>
              <a:defRPr/>
            </a:lvl1pPr>
          </a:lstStyle>
          <a:p>
            <a:r>
              <a:rPr lang="en-US" dirty="0"/>
              <a:t>Click icon to add picture</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p:txBody>
          <a:bodyPr/>
          <a:lstStyle/>
          <a:p>
            <a:fld id="{D57F1E4F-1CFF-5643-939E-217C01CDF565}" type="slidenum">
              <a:rPr lang="en-US" smtClean="0"/>
              <a:pPr/>
              <a:t>‹#›</a:t>
            </a:fld>
            <a:endParaRPr lang="en-US" dirty="0"/>
          </a:p>
        </p:txBody>
      </p:sp>
      <p:cxnSp>
        <p:nvCxnSpPr>
          <p:cNvPr id="9" name="Straight Connector 8">
            <a:extLst>
              <a:ext uri="{FF2B5EF4-FFF2-40B4-BE49-F238E27FC236}">
                <a16:creationId xmlns:a16="http://schemas.microsoft.com/office/drawing/2014/main" id="{DCDF790A-BE20-4B91-3E2A-684AF14B98D1}"/>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E6EFE9-69CE-71E1-5B5B-E344DFB9DFFC}"/>
              </a:ext>
            </a:extLst>
          </p:cNvPr>
          <p:cNvSpPr>
            <a:spLocks noGrp="1"/>
          </p:cNvSpPr>
          <p:nvPr>
            <p:ph type="dt" sz="half" idx="16"/>
          </p:nvPr>
        </p:nvSpPr>
        <p:spPr/>
        <p:txBody>
          <a:bodyPr/>
          <a:lstStyle/>
          <a:p>
            <a:fld id="{88FD4BCE-35F6-425E-BEE7-07902E8BBFFC}" type="datetimeFigureOut">
              <a:rPr lang="en-US" smtClean="0"/>
              <a:pPr/>
              <a:t>10/4/2025</a:t>
            </a:fld>
            <a:endParaRPr lang="en-US" dirty="0"/>
          </a:p>
        </p:txBody>
      </p:sp>
      <p:sp>
        <p:nvSpPr>
          <p:cNvPr id="4" name="Footer Placeholder 3">
            <a:extLst>
              <a:ext uri="{FF2B5EF4-FFF2-40B4-BE49-F238E27FC236}">
                <a16:creationId xmlns:a16="http://schemas.microsoft.com/office/drawing/2014/main" id="{C50CF949-C78F-45EC-4CDE-5D1B002F0073}"/>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2257151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F10B5E-BE44-608A-DE4B-D90C921A83E6}"/>
              </a:ext>
              <a:ext uri="{C183D7F6-B498-43B3-948B-1728B52AA6E4}">
                <adec:decorative xmlns:adec="http://schemas.microsoft.com/office/drawing/2017/decorative" val="1"/>
              </a:ext>
            </a:extLst>
          </p:cNvPr>
          <p:cNvSpPr/>
          <p:nvPr userDrawn="1"/>
        </p:nvSpPr>
        <p:spPr>
          <a:xfrm>
            <a:off x="0" y="0"/>
            <a:ext cx="518545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77334" y="694944"/>
            <a:ext cx="3789177" cy="4572000"/>
          </a:xfrm>
        </p:spPr>
        <p:txBody>
          <a:bodyPr lIns="0" tIns="0" rIns="0" bIns="0">
            <a:noAutofit/>
          </a:bodyPr>
          <a:lstStyle>
            <a:lvl1pPr>
              <a:lnSpc>
                <a:spcPts val="4500"/>
              </a:lnSpc>
              <a:defRPr sz="4000"/>
            </a:lvl1pPr>
          </a:lstStyle>
          <a:p>
            <a:r>
              <a:rPr lang="en-US" dirty="0"/>
              <a:t>Click to add title</a:t>
            </a:r>
          </a:p>
        </p:txBody>
      </p:sp>
      <p:sp>
        <p:nvSpPr>
          <p:cNvPr id="3" name="Content Placeholder 2"/>
          <p:cNvSpPr>
            <a:spLocks noGrp="1"/>
          </p:cNvSpPr>
          <p:nvPr>
            <p:ph idx="1" hasCustomPrompt="1"/>
          </p:nvPr>
        </p:nvSpPr>
        <p:spPr>
          <a:xfrm>
            <a:off x="5753101" y="862641"/>
            <a:ext cx="4339805" cy="2566357"/>
          </a:xfrm>
        </p:spPr>
        <p:txBody>
          <a:bodyPr lIns="0" tIns="0" rIns="0" bIns="0" anchor="t" anchorCtr="0"/>
          <a:lstStyle>
            <a:lvl1pPr marL="0" indent="0">
              <a:lnSpc>
                <a:spcPct val="100000"/>
              </a:lnSpc>
              <a:spcBef>
                <a:spcPts val="1000"/>
              </a:spcBef>
              <a:buNone/>
              <a:defRPr/>
            </a:lvl1pPr>
            <a:lvl2pPr marL="742950" indent="-285750">
              <a:lnSpc>
                <a:spcPct val="100000"/>
              </a:lnSpc>
              <a:spcBef>
                <a:spcPts val="1000"/>
              </a:spcBef>
              <a:buFont typeface="Wingdings 3" panose="05040102010807070707" pitchFamily="18" charset="2"/>
              <a:buChar char="u"/>
              <a:defRPr/>
            </a:lvl2pPr>
            <a:lvl3pPr marL="1200150" indent="-285750">
              <a:lnSpc>
                <a:spcPct val="100000"/>
              </a:lnSpc>
              <a:spcBef>
                <a:spcPts val="1000"/>
              </a:spcBef>
              <a:buFont typeface="Wingdings 3" panose="05040102010807070707" pitchFamily="18" charset="2"/>
              <a:buChar char="u"/>
              <a:defRPr/>
            </a:lvl3pPr>
            <a:lvl4pPr marL="1543050" indent="-171450">
              <a:lnSpc>
                <a:spcPct val="100000"/>
              </a:lnSpc>
              <a:spcBef>
                <a:spcPts val="1000"/>
              </a:spcBef>
              <a:buFont typeface="Wingdings 3" panose="05040102010807070707" pitchFamily="18" charset="2"/>
              <a:buChar char="u"/>
              <a:defRPr/>
            </a:lvl4pPr>
            <a:lvl5pPr marL="2000250" indent="-171450">
              <a:lnSpc>
                <a:spcPct val="100000"/>
              </a:lnSpc>
              <a:spcBef>
                <a:spcPts val="1000"/>
              </a:spcBef>
              <a:buFont typeface="Wingdings 3" panose="05040102010807070707" pitchFamily="18" charset="2"/>
              <a:buChar char="u"/>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99E1EFA6-BBF1-0CF2-B2A5-354FA4442608}"/>
              </a:ext>
            </a:extLst>
          </p:cNvPr>
          <p:cNvSpPr>
            <a:spLocks noGrp="1"/>
          </p:cNvSpPr>
          <p:nvPr>
            <p:ph idx="12" hasCustomPrompt="1"/>
          </p:nvPr>
        </p:nvSpPr>
        <p:spPr>
          <a:xfrm>
            <a:off x="5753101" y="3657818"/>
            <a:ext cx="4339805" cy="2734053"/>
          </a:xfrm>
        </p:spPr>
        <p:txBody>
          <a:bodyPr lIns="0" tIns="0" rIns="0" bIns="0" anchor="t" anchorCtr="0"/>
          <a:lstStyle>
            <a:lvl1pPr marL="0" indent="0">
              <a:lnSpc>
                <a:spcPct val="100000"/>
              </a:lnSpc>
              <a:spcBef>
                <a:spcPts val="1000"/>
              </a:spcBef>
              <a:buNone/>
              <a:defRPr/>
            </a:lvl1pPr>
            <a:lvl2pPr marL="742950" indent="-285750">
              <a:lnSpc>
                <a:spcPct val="100000"/>
              </a:lnSpc>
              <a:spcBef>
                <a:spcPts val="1000"/>
              </a:spcBef>
              <a:buFont typeface="Wingdings 3" panose="05040102010807070707" pitchFamily="18" charset="2"/>
              <a:buChar char="u"/>
              <a:defRPr/>
            </a:lvl2pPr>
            <a:lvl3pPr marL="1200150" indent="-285750">
              <a:lnSpc>
                <a:spcPct val="100000"/>
              </a:lnSpc>
              <a:spcBef>
                <a:spcPts val="1000"/>
              </a:spcBef>
              <a:buFont typeface="Wingdings 3" panose="05040102010807070707" pitchFamily="18" charset="2"/>
              <a:buChar char="u"/>
              <a:defRPr/>
            </a:lvl3pPr>
            <a:lvl4pPr marL="1543050" indent="-171450">
              <a:lnSpc>
                <a:spcPct val="100000"/>
              </a:lnSpc>
              <a:spcBef>
                <a:spcPts val="1000"/>
              </a:spcBef>
              <a:buFont typeface="Wingdings 3" panose="05040102010807070707" pitchFamily="18" charset="2"/>
              <a:buChar char="u"/>
              <a:defRPr/>
            </a:lvl4pPr>
            <a:lvl5pPr marL="2000250" indent="-171450">
              <a:lnSpc>
                <a:spcPct val="100000"/>
              </a:lnSpc>
              <a:spcBef>
                <a:spcPts val="1000"/>
              </a:spcBef>
              <a:buFont typeface="Wingdings 3" panose="05040102010807070707" pitchFamily="18" charset="2"/>
              <a:buChar char="u"/>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p:txBody>
          <a:bodyPr/>
          <a:lstStyle/>
          <a:p>
            <a:fld id="{D57F1E4F-1CFF-5643-939E-217C01CDF565}" type="slidenum">
              <a:rPr lang="en-US" smtClean="0"/>
              <a:pPr/>
              <a:t>‹#›</a:t>
            </a:fld>
            <a:endParaRPr lang="en-US" dirty="0"/>
          </a:p>
        </p:txBody>
      </p:sp>
      <p:cxnSp>
        <p:nvCxnSpPr>
          <p:cNvPr id="9" name="Straight Connector 8">
            <a:extLst>
              <a:ext uri="{FF2B5EF4-FFF2-40B4-BE49-F238E27FC236}">
                <a16:creationId xmlns:a16="http://schemas.microsoft.com/office/drawing/2014/main" id="{DCDF790A-BE20-4B91-3E2A-684AF14B98D1}"/>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5F8106A4-B5DE-575D-F7FC-30617899BB50}"/>
              </a:ext>
            </a:extLst>
          </p:cNvPr>
          <p:cNvSpPr>
            <a:spLocks noGrp="1"/>
          </p:cNvSpPr>
          <p:nvPr>
            <p:ph type="dt" sz="half" idx="13"/>
          </p:nvPr>
        </p:nvSpPr>
        <p:spPr/>
        <p:txBody>
          <a:bodyPr/>
          <a:lstStyle/>
          <a:p>
            <a:fld id="{88FD4BCE-35F6-425E-BEE7-07902E8BBFFC}" type="datetimeFigureOut">
              <a:rPr lang="en-US" smtClean="0"/>
              <a:pPr/>
              <a:t>10/4/2025</a:t>
            </a:fld>
            <a:endParaRPr lang="en-US" dirty="0"/>
          </a:p>
        </p:txBody>
      </p:sp>
      <p:sp>
        <p:nvSpPr>
          <p:cNvPr id="7" name="Footer Placeholder 6">
            <a:extLst>
              <a:ext uri="{FF2B5EF4-FFF2-40B4-BE49-F238E27FC236}">
                <a16:creationId xmlns:a16="http://schemas.microsoft.com/office/drawing/2014/main" id="{6D562560-6E8E-BE71-34A7-27F566AA4B37}"/>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792403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7334" y="694945"/>
            <a:ext cx="10058400" cy="1280160"/>
          </a:xfrm>
        </p:spPr>
        <p:txBody>
          <a:bodyPr lIns="0" tIns="0" rIns="0" bIns="91440">
            <a:noAutofit/>
          </a:bodyPr>
          <a:lstStyle>
            <a:lvl1pPr>
              <a:lnSpc>
                <a:spcPts val="4500"/>
              </a:lnSpc>
              <a:defRPr sz="4000"/>
            </a:lvl1pPr>
          </a:lstStyle>
          <a:p>
            <a:r>
              <a:rPr lang="en-US" dirty="0"/>
              <a:t>Click to add title</a:t>
            </a:r>
          </a:p>
        </p:txBody>
      </p:sp>
      <p:sp>
        <p:nvSpPr>
          <p:cNvPr id="10" name="Content Placeholder 9">
            <a:extLst>
              <a:ext uri="{FF2B5EF4-FFF2-40B4-BE49-F238E27FC236}">
                <a16:creationId xmlns:a16="http://schemas.microsoft.com/office/drawing/2014/main" id="{6C166B37-A875-10F1-3052-1F5C0DBA005F}"/>
              </a:ext>
            </a:extLst>
          </p:cNvPr>
          <p:cNvSpPr>
            <a:spLocks noGrp="1"/>
          </p:cNvSpPr>
          <p:nvPr>
            <p:ph sz="quarter" idx="13" hasCustomPrompt="1"/>
          </p:nvPr>
        </p:nvSpPr>
        <p:spPr>
          <a:xfrm>
            <a:off x="686741" y="2140864"/>
            <a:ext cx="3797114" cy="3494753"/>
          </a:xfrm>
        </p:spPr>
        <p:txBody>
          <a:bodyPr lIns="91440">
            <a:normAutofit/>
          </a:bodyPr>
          <a:lstStyle>
            <a:lvl1pPr>
              <a:spcBef>
                <a:spcPts val="2800"/>
              </a:spcBef>
              <a:defRPr sz="2400"/>
            </a:lvl1pPr>
            <a:lvl2pPr>
              <a:spcBef>
                <a:spcPts val="2800"/>
              </a:spcBef>
              <a:defRPr sz="2000"/>
            </a:lvl2pPr>
            <a:lvl3pPr>
              <a:spcBef>
                <a:spcPts val="2800"/>
              </a:spcBef>
              <a:defRPr sz="1800"/>
            </a:lvl3pPr>
            <a:lvl4pPr>
              <a:spcBef>
                <a:spcPts val="2800"/>
              </a:spcBef>
              <a:defRPr sz="1600"/>
            </a:lvl4pPr>
            <a:lvl5pPr>
              <a:spcBef>
                <a:spcPts val="2800"/>
              </a:spcBef>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able Placeholder 11">
            <a:extLst>
              <a:ext uri="{FF2B5EF4-FFF2-40B4-BE49-F238E27FC236}">
                <a16:creationId xmlns:a16="http://schemas.microsoft.com/office/drawing/2014/main" id="{16CC85AA-22A1-34BB-C21E-8EEC11334A98}"/>
              </a:ext>
            </a:extLst>
          </p:cNvPr>
          <p:cNvSpPr>
            <a:spLocks noGrp="1"/>
          </p:cNvSpPr>
          <p:nvPr>
            <p:ph type="tbl" sz="quarter" idx="14"/>
          </p:nvPr>
        </p:nvSpPr>
        <p:spPr>
          <a:xfrm>
            <a:off x="5054600" y="2103438"/>
            <a:ext cx="6451600" cy="3532187"/>
          </a:xfrm>
        </p:spPr>
        <p:txBody>
          <a:bodyPr/>
          <a:lstStyle>
            <a:lvl1pPr marL="0" indent="0" algn="ctr">
              <a:buNone/>
              <a:defRPr/>
            </a:lvl1pPr>
          </a:lstStyle>
          <a:p>
            <a:r>
              <a:rPr lang="en-US" dirty="0"/>
              <a:t>Click icon to add table</a:t>
            </a:r>
          </a:p>
        </p:txBody>
      </p:sp>
      <p:cxnSp>
        <p:nvCxnSpPr>
          <p:cNvPr id="9" name="Straight Connector 8">
            <a:extLst>
              <a:ext uri="{FF2B5EF4-FFF2-40B4-BE49-F238E27FC236}">
                <a16:creationId xmlns:a16="http://schemas.microsoft.com/office/drawing/2014/main" id="{DCDF790A-BE20-4B91-3E2A-684AF14B98D1}"/>
              </a:ext>
              <a:ext uri="{C183D7F6-B498-43B3-948B-1728B52AA6E4}">
                <adec:decorative xmlns:adec="http://schemas.microsoft.com/office/drawing/2017/decorative" val="1"/>
              </a:ext>
            </a:extLst>
          </p:cNvPr>
          <p:cNvCxnSpPr>
            <a:cxnSpLocks/>
          </p:cNvCxnSpPr>
          <p:nvPr userDrawn="1"/>
        </p:nvCxnSpPr>
        <p:spPr>
          <a:xfrm>
            <a:off x="685800" y="6413944"/>
            <a:ext cx="10820399"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6FD763C-F852-5912-832E-36897F8724FC}"/>
              </a:ext>
            </a:extLst>
          </p:cNvPr>
          <p:cNvSpPr>
            <a:spLocks noGrp="1"/>
          </p:cNvSpPr>
          <p:nvPr>
            <p:ph type="sldNum" sz="quarter" idx="11"/>
          </p:nvPr>
        </p:nvSpPr>
        <p:spPr>
          <a:solidFill>
            <a:schemeClr val="accent1">
              <a:lumMod val="60000"/>
              <a:lumOff val="40000"/>
            </a:schemeClr>
          </a:solidFill>
        </p:spPr>
        <p:txBody>
          <a:bodyPr/>
          <a:lstStyle/>
          <a:p>
            <a:fld id="{D57F1E4F-1CFF-5643-939E-217C01CDF565}" type="slidenum">
              <a:rPr lang="en-US" smtClean="0"/>
              <a:pPr/>
              <a:t>‹#›</a:t>
            </a:fld>
            <a:endParaRPr lang="en-US" dirty="0"/>
          </a:p>
        </p:txBody>
      </p:sp>
      <p:sp>
        <p:nvSpPr>
          <p:cNvPr id="3" name="Date Placeholder 2">
            <a:extLst>
              <a:ext uri="{FF2B5EF4-FFF2-40B4-BE49-F238E27FC236}">
                <a16:creationId xmlns:a16="http://schemas.microsoft.com/office/drawing/2014/main" id="{1016CDA2-E91D-329D-7637-2B7A71AB4DE7}"/>
              </a:ext>
            </a:extLst>
          </p:cNvPr>
          <p:cNvSpPr>
            <a:spLocks noGrp="1"/>
          </p:cNvSpPr>
          <p:nvPr>
            <p:ph type="dt" sz="half" idx="15"/>
          </p:nvPr>
        </p:nvSpPr>
        <p:spPr/>
        <p:txBody>
          <a:bodyPr/>
          <a:lstStyle/>
          <a:p>
            <a:fld id="{88FD4BCE-35F6-425E-BEE7-07902E8BBFFC}" type="datetimeFigureOut">
              <a:rPr lang="en-US" smtClean="0"/>
              <a:pPr/>
              <a:t>10/4/2025</a:t>
            </a:fld>
            <a:endParaRPr lang="en-US" dirty="0"/>
          </a:p>
        </p:txBody>
      </p:sp>
      <p:sp>
        <p:nvSpPr>
          <p:cNvPr id="4" name="Footer Placeholder 3">
            <a:extLst>
              <a:ext uri="{FF2B5EF4-FFF2-40B4-BE49-F238E27FC236}">
                <a16:creationId xmlns:a16="http://schemas.microsoft.com/office/drawing/2014/main" id="{75DC0597-1B00-EE50-9A1B-7B2CD5D3EEA9}"/>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243130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94946"/>
            <a:ext cx="3793387" cy="2734054"/>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5571744" y="1926775"/>
            <a:ext cx="5862526" cy="423627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5800" y="5943600"/>
            <a:ext cx="365760" cy="365760"/>
          </a:xfrm>
          <a:prstGeom prst="ellipse">
            <a:avLst/>
          </a:prstGeom>
          <a:solidFill>
            <a:schemeClr val="accent1">
              <a:lumMod val="40000"/>
              <a:lumOff val="60000"/>
            </a:schemeClr>
          </a:solidFill>
        </p:spPr>
        <p:txBody>
          <a:bodyPr vert="horz" lIns="0" tIns="0" rIns="0" bIns="0" rtlCol="0" anchor="ctr" anchorCtr="0"/>
          <a:lstStyle>
            <a:lvl1pPr algn="ctr">
              <a:defRPr sz="1000" b="1">
                <a:solidFill>
                  <a:schemeClr val="tx1">
                    <a:lumMod val="85000"/>
                    <a:lumOff val="15000"/>
                  </a:schemeClr>
                </a:solidFill>
              </a:defRPr>
            </a:lvl1pPr>
          </a:lstStyle>
          <a:p>
            <a:fld id="{D57F1E4F-1CFF-5643-939E-217C01CDF565}" type="slidenum">
              <a:rPr lang="en-US" smtClean="0"/>
              <a:pPr/>
              <a:t>‹#›</a:t>
            </a:fld>
            <a:endParaRPr lang="en-US" dirty="0"/>
          </a:p>
        </p:txBody>
      </p:sp>
      <p:grpSp>
        <p:nvGrpSpPr>
          <p:cNvPr id="7" name="Group 6">
            <a:extLst>
              <a:ext uri="{FF2B5EF4-FFF2-40B4-BE49-F238E27FC236}">
                <a16:creationId xmlns:a16="http://schemas.microsoft.com/office/drawing/2014/main" id="{5F71F1EA-20C8-8269-4328-9CFD833A93B4}"/>
              </a:ext>
            </a:extLst>
          </p:cNvPr>
          <p:cNvGrpSpPr/>
          <p:nvPr userDrawn="1"/>
        </p:nvGrpSpPr>
        <p:grpSpPr>
          <a:xfrm>
            <a:off x="10838266" y="752719"/>
            <a:ext cx="602728" cy="596004"/>
            <a:chOff x="11118823" y="513726"/>
            <a:chExt cx="602728" cy="596004"/>
          </a:xfrm>
        </p:grpSpPr>
        <p:cxnSp>
          <p:nvCxnSpPr>
            <p:cNvPr id="8" name="Straight Connector 7">
              <a:extLst>
                <a:ext uri="{FF2B5EF4-FFF2-40B4-BE49-F238E27FC236}">
                  <a16:creationId xmlns:a16="http://schemas.microsoft.com/office/drawing/2014/main" id="{93C92664-11DA-FCCE-2DBA-5940FD85729D}"/>
                </a:ext>
              </a:extLst>
            </p:cNvPr>
            <p:cNvCxnSpPr>
              <a:cxnSpLocks/>
            </p:cNvCxnSpPr>
            <p:nvPr/>
          </p:nvCxnSpPr>
          <p:spPr>
            <a:xfrm>
              <a:off x="11165541" y="513726"/>
              <a:ext cx="549286" cy="0"/>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335C2E-70C2-3AA2-D2F6-9837BEB891AF}"/>
                </a:ext>
              </a:extLst>
            </p:cNvPr>
            <p:cNvCxnSpPr>
              <a:cxnSpLocks/>
            </p:cNvCxnSpPr>
            <p:nvPr/>
          </p:nvCxnSpPr>
          <p:spPr>
            <a:xfrm>
              <a:off x="11721551" y="513726"/>
              <a:ext cx="0" cy="544109"/>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7E2B3B-D823-D184-ED44-A72BCBB8C1A4}"/>
                </a:ext>
              </a:extLst>
            </p:cNvPr>
            <p:cNvCxnSpPr>
              <a:cxnSpLocks/>
            </p:cNvCxnSpPr>
            <p:nvPr/>
          </p:nvCxnSpPr>
          <p:spPr>
            <a:xfrm flipV="1">
              <a:off x="11118823" y="570368"/>
              <a:ext cx="539362" cy="539362"/>
            </a:xfrm>
            <a:prstGeom prst="line">
              <a:avLst/>
            </a:prstGeom>
            <a:ln w="127000" cap="sq">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05B05127-A3EE-BCA6-38E9-FEE0E6134EFE}"/>
              </a:ext>
            </a:extLst>
          </p:cNvPr>
          <p:cNvCxnSpPr>
            <a:cxnSpLocks/>
          </p:cNvCxnSpPr>
          <p:nvPr userDrawn="1"/>
        </p:nvCxnSpPr>
        <p:spPr>
          <a:xfrm>
            <a:off x="685800" y="6413944"/>
            <a:ext cx="386297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201E98D2-F38D-1ACF-2990-1F02733759A1}"/>
              </a:ext>
            </a:extLst>
          </p:cNvPr>
          <p:cNvSpPr>
            <a:spLocks noGrp="1"/>
          </p:cNvSpPr>
          <p:nvPr>
            <p:ph type="dt" sz="half" idx="2"/>
          </p:nvPr>
        </p:nvSpPr>
        <p:spPr>
          <a:xfrm>
            <a:off x="8691070" y="6356350"/>
            <a:ext cx="2743200"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88FD4BCE-35F6-425E-BEE7-07902E8BBFFC}" type="datetimeFigureOut">
              <a:rPr lang="en-US" smtClean="0"/>
              <a:pPr/>
              <a:t>10/4/2025</a:t>
            </a:fld>
            <a:endParaRPr lang="en-US" dirty="0"/>
          </a:p>
        </p:txBody>
      </p:sp>
      <p:sp>
        <p:nvSpPr>
          <p:cNvPr id="5" name="Footer Placeholder 4">
            <a:extLst>
              <a:ext uri="{FF2B5EF4-FFF2-40B4-BE49-F238E27FC236}">
                <a16:creationId xmlns:a16="http://schemas.microsoft.com/office/drawing/2014/main" id="{C29DE75F-DF1E-1625-34E8-3AEB1503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82000"/>
                  </a:schemeClr>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93" r:id="rId2"/>
    <p:sldLayoutId id="2147483669" r:id="rId3"/>
    <p:sldLayoutId id="2147483668" r:id="rId4"/>
    <p:sldLayoutId id="2147483689" r:id="rId5"/>
    <p:sldLayoutId id="2147483690" r:id="rId6"/>
    <p:sldLayoutId id="2147483691" r:id="rId7"/>
    <p:sldLayoutId id="2147483694" r:id="rId8"/>
    <p:sldLayoutId id="2147483695" r:id="rId9"/>
    <p:sldLayoutId id="2147483670" r:id="rId10"/>
    <p:sldLayoutId id="2147483696" r:id="rId11"/>
    <p:sldLayoutId id="2147483678" r:id="rId12"/>
    <p:sldLayoutId id="2147483677" r:id="rId13"/>
    <p:sldLayoutId id="2147483671" r:id="rId14"/>
  </p:sldLayoutIdLst>
  <p:hf sldNum="0" hdr="0" ftr="0" dt="0"/>
  <p:txStyles>
    <p:titleStyle>
      <a:lvl1pPr algn="l" defTabSz="457200" rtl="0" eaLnBrk="1" latinLnBrk="0" hangingPunct="1">
        <a:lnSpc>
          <a:spcPts val="4500"/>
        </a:lnSpc>
        <a:spcBef>
          <a:spcPct val="0"/>
        </a:spcBef>
        <a:buNone/>
        <a:defRPr sz="4000" b="1"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tx1">
            <a:lumMod val="85000"/>
            <a:lumOff val="15000"/>
          </a:schemeClr>
        </a:buClr>
        <a:buSzPct val="80000"/>
        <a:buFont typeface="Wingdings 3" charset="2"/>
        <a:buChar char=""/>
        <a:defRPr sz="1800" kern="1200">
          <a:solidFill>
            <a:schemeClr val="tx1">
              <a:lumMod val="85000"/>
              <a:lumOff val="15000"/>
            </a:schemeClr>
          </a:solidFill>
          <a:latin typeface="+mn-lt"/>
          <a:ea typeface="+mn-ea"/>
          <a:cs typeface="+mn-cs"/>
        </a:defRPr>
      </a:lvl1pPr>
      <a:lvl2pPr marL="742950" indent="-285750" algn="l" defTabSz="457200" rtl="0" eaLnBrk="1" latinLnBrk="0" hangingPunct="1">
        <a:spcBef>
          <a:spcPts val="1000"/>
        </a:spcBef>
        <a:spcAft>
          <a:spcPts val="0"/>
        </a:spcAft>
        <a:buClr>
          <a:schemeClr val="tx1">
            <a:lumMod val="85000"/>
            <a:lumOff val="15000"/>
          </a:schemeClr>
        </a:buClr>
        <a:buSzPct val="80000"/>
        <a:buFont typeface="Wingdings 3" charset="2"/>
        <a:buChar char=""/>
        <a:defRPr sz="1600" kern="1200">
          <a:solidFill>
            <a:schemeClr val="tx1">
              <a:lumMod val="85000"/>
              <a:lumOff val="15000"/>
            </a:schemeClr>
          </a:solidFill>
          <a:latin typeface="+mn-lt"/>
          <a:ea typeface="+mn-ea"/>
          <a:cs typeface="+mn-cs"/>
        </a:defRPr>
      </a:lvl2pPr>
      <a:lvl3pPr marL="1143000" indent="-228600" algn="l" defTabSz="457200" rtl="0" eaLnBrk="1" latinLnBrk="0" hangingPunct="1">
        <a:spcBef>
          <a:spcPts val="1000"/>
        </a:spcBef>
        <a:spcAft>
          <a:spcPts val="0"/>
        </a:spcAft>
        <a:buClr>
          <a:schemeClr val="tx1">
            <a:lumMod val="85000"/>
            <a:lumOff val="15000"/>
          </a:schemeClr>
        </a:buClr>
        <a:buSzPct val="80000"/>
        <a:buFont typeface="Wingdings 3" charset="2"/>
        <a:buChar char=""/>
        <a:defRPr sz="1400" kern="1200">
          <a:solidFill>
            <a:schemeClr val="tx1">
              <a:lumMod val="85000"/>
              <a:lumOff val="15000"/>
            </a:schemeClr>
          </a:solidFill>
          <a:latin typeface="+mn-lt"/>
          <a:ea typeface="+mn-ea"/>
          <a:cs typeface="+mn-cs"/>
        </a:defRPr>
      </a:lvl3pPr>
      <a:lvl4pPr marL="1600200" indent="-228600" algn="l" defTabSz="457200" rtl="0" eaLnBrk="1" latinLnBrk="0" hangingPunct="1">
        <a:spcBef>
          <a:spcPts val="1000"/>
        </a:spcBef>
        <a:spcAft>
          <a:spcPts val="0"/>
        </a:spcAft>
        <a:buClr>
          <a:schemeClr val="tx1">
            <a:lumMod val="85000"/>
            <a:lumOff val="15000"/>
          </a:schemeClr>
        </a:buClr>
        <a:buSzPct val="80000"/>
        <a:buFont typeface="Wingdings 3" charset="2"/>
        <a:buChar char=""/>
        <a:defRPr sz="1200" kern="1200">
          <a:solidFill>
            <a:schemeClr val="tx1">
              <a:lumMod val="85000"/>
              <a:lumOff val="15000"/>
            </a:schemeClr>
          </a:solidFill>
          <a:latin typeface="+mn-lt"/>
          <a:ea typeface="+mn-ea"/>
          <a:cs typeface="+mn-cs"/>
        </a:defRPr>
      </a:lvl4pPr>
      <a:lvl5pPr marL="2057400" indent="-228600" algn="l" defTabSz="457200" rtl="0" eaLnBrk="1" latinLnBrk="0" hangingPunct="1">
        <a:spcBef>
          <a:spcPts val="1000"/>
        </a:spcBef>
        <a:spcAft>
          <a:spcPts val="0"/>
        </a:spcAft>
        <a:buClr>
          <a:schemeClr val="tx1">
            <a:lumMod val="85000"/>
            <a:lumOff val="15000"/>
          </a:schemeClr>
        </a:buClr>
        <a:buSzPct val="80000"/>
        <a:buFont typeface="Wingdings 3" charset="2"/>
        <a:buChar char=""/>
        <a:defRPr sz="1200" kern="1200">
          <a:solidFill>
            <a:schemeClr val="tx1">
              <a:lumMod val="85000"/>
              <a:lumOff val="1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F14DB-AE04-43EA-0022-86BA29BBD1F8}"/>
              </a:ext>
            </a:extLst>
          </p:cNvPr>
          <p:cNvSpPr>
            <a:spLocks noGrp="1"/>
          </p:cNvSpPr>
          <p:nvPr>
            <p:ph type="ctrTitle"/>
          </p:nvPr>
        </p:nvSpPr>
        <p:spPr>
          <a:xfrm>
            <a:off x="685799" y="685799"/>
            <a:ext cx="10058397" cy="3463414"/>
          </a:xfrm>
        </p:spPr>
        <p:txBody>
          <a:bodyPr/>
          <a:lstStyle/>
          <a:p>
            <a:r>
              <a:rPr lang="en-US" dirty="0"/>
              <a:t>Exploratory Data Analysis of Spotify Dataset </a:t>
            </a:r>
          </a:p>
        </p:txBody>
      </p:sp>
      <p:sp>
        <p:nvSpPr>
          <p:cNvPr id="3" name="TextBox 2">
            <a:extLst>
              <a:ext uri="{FF2B5EF4-FFF2-40B4-BE49-F238E27FC236}">
                <a16:creationId xmlns:a16="http://schemas.microsoft.com/office/drawing/2014/main" id="{4C87351B-AFCF-766B-8D90-55C498705F98}"/>
              </a:ext>
            </a:extLst>
          </p:cNvPr>
          <p:cNvSpPr txBox="1"/>
          <p:nvPr/>
        </p:nvSpPr>
        <p:spPr>
          <a:xfrm>
            <a:off x="766916" y="5738106"/>
            <a:ext cx="6265626" cy="646331"/>
          </a:xfrm>
          <a:prstGeom prst="rect">
            <a:avLst/>
          </a:prstGeom>
          <a:noFill/>
        </p:spPr>
        <p:txBody>
          <a:bodyPr wrap="none" rtlCol="0">
            <a:spAutoFit/>
          </a:bodyPr>
          <a:lstStyle/>
          <a:p>
            <a:r>
              <a:rPr lang="en-US" dirty="0"/>
              <a:t>By</a:t>
            </a:r>
          </a:p>
          <a:p>
            <a:r>
              <a:rPr lang="en-US" dirty="0"/>
              <a:t>Samman Das | Team Hephaestus | </a:t>
            </a:r>
            <a:r>
              <a:rPr lang="en-US" b="1" dirty="0"/>
              <a:t>The Manhattan Project</a:t>
            </a:r>
          </a:p>
        </p:txBody>
      </p:sp>
    </p:spTree>
    <p:extLst>
      <p:ext uri="{BB962C8B-B14F-4D97-AF65-F5344CB8AC3E}">
        <p14:creationId xmlns:p14="http://schemas.microsoft.com/office/powerpoint/2010/main" val="1978693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2D4E1-DE65-359F-278B-3878B1D67B4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CAF2002-6BF4-0A80-54E6-145414D5B109}"/>
              </a:ext>
            </a:extLst>
          </p:cNvPr>
          <p:cNvSpPr>
            <a:spLocks noGrp="1"/>
          </p:cNvSpPr>
          <p:nvPr>
            <p:ph type="ctrTitle"/>
          </p:nvPr>
        </p:nvSpPr>
        <p:spPr>
          <a:xfrm>
            <a:off x="685801" y="371168"/>
            <a:ext cx="10058400" cy="562897"/>
          </a:xfrm>
        </p:spPr>
        <p:txBody>
          <a:bodyPr/>
          <a:lstStyle/>
          <a:p>
            <a:r>
              <a:rPr lang="en-US" sz="3200" dirty="0"/>
              <a:t>Popularity Distribution Analysis </a:t>
            </a:r>
          </a:p>
        </p:txBody>
      </p:sp>
      <p:sp>
        <p:nvSpPr>
          <p:cNvPr id="7" name="TextBox 6">
            <a:extLst>
              <a:ext uri="{FF2B5EF4-FFF2-40B4-BE49-F238E27FC236}">
                <a16:creationId xmlns:a16="http://schemas.microsoft.com/office/drawing/2014/main" id="{8DF966A1-CCF5-325F-AC50-6438D34EF75C}"/>
              </a:ext>
            </a:extLst>
          </p:cNvPr>
          <p:cNvSpPr txBox="1"/>
          <p:nvPr/>
        </p:nvSpPr>
        <p:spPr>
          <a:xfrm>
            <a:off x="4533898" y="1022555"/>
            <a:ext cx="6274207" cy="1754326"/>
          </a:xfrm>
          <a:prstGeom prst="rect">
            <a:avLst/>
          </a:prstGeom>
          <a:noFill/>
        </p:spPr>
        <p:txBody>
          <a:bodyPr wrap="square" rtlCol="0">
            <a:spAutoFit/>
          </a:bodyPr>
          <a:lstStyle/>
          <a:p>
            <a:r>
              <a:rPr lang="en-US" dirty="0"/>
              <a:t>Shows count of tracks in each popularity bin</a:t>
            </a:r>
          </a:p>
          <a:p>
            <a:r>
              <a:rPr lang="en-US" b="1" dirty="0"/>
              <a:t>Categories</a:t>
            </a:r>
            <a:r>
              <a:rPr lang="en-US" dirty="0"/>
              <a:t>: Low (0-10), Medium (11-30), High (31-50), Very High (51-100)</a:t>
            </a:r>
          </a:p>
          <a:p>
            <a:r>
              <a:rPr lang="en-US" b="1" dirty="0"/>
              <a:t>Pattern</a:t>
            </a:r>
            <a:r>
              <a:rPr lang="en-US" dirty="0"/>
              <a:t>: "Low" category dominates with highest count</a:t>
            </a:r>
          </a:p>
          <a:p>
            <a:r>
              <a:rPr lang="en-US" b="1" dirty="0"/>
              <a:t>Colors</a:t>
            </a:r>
            <a:r>
              <a:rPr lang="en-US" dirty="0"/>
              <a:t>: Different colored bars for each category</a:t>
            </a:r>
          </a:p>
          <a:p>
            <a:endParaRPr lang="en-US" dirty="0"/>
          </a:p>
        </p:txBody>
      </p:sp>
      <p:sp>
        <p:nvSpPr>
          <p:cNvPr id="12" name="TextBox 11">
            <a:extLst>
              <a:ext uri="{FF2B5EF4-FFF2-40B4-BE49-F238E27FC236}">
                <a16:creationId xmlns:a16="http://schemas.microsoft.com/office/drawing/2014/main" id="{2CE9B5F9-FED0-C269-3B00-9CD4C8CA8E24}"/>
              </a:ext>
            </a:extLst>
          </p:cNvPr>
          <p:cNvSpPr txBox="1"/>
          <p:nvPr/>
        </p:nvSpPr>
        <p:spPr>
          <a:xfrm>
            <a:off x="1202026" y="4081120"/>
            <a:ext cx="6274207" cy="1477328"/>
          </a:xfrm>
          <a:prstGeom prst="rect">
            <a:avLst/>
          </a:prstGeom>
          <a:noFill/>
        </p:spPr>
        <p:txBody>
          <a:bodyPr wrap="square" rtlCol="0">
            <a:spAutoFit/>
          </a:bodyPr>
          <a:lstStyle/>
          <a:p>
            <a:pPr algn="r"/>
            <a:r>
              <a:rPr lang="en-US" dirty="0"/>
              <a:t>Shows cumulative probability from 0 to 1</a:t>
            </a:r>
          </a:p>
          <a:p>
            <a:pPr algn="r"/>
            <a:r>
              <a:rPr lang="en-US" b="1" dirty="0"/>
              <a:t>Shape</a:t>
            </a:r>
            <a:r>
              <a:rPr lang="en-US" dirty="0"/>
              <a:t>: Steep rise initially, then gradual increase</a:t>
            </a:r>
          </a:p>
          <a:p>
            <a:pPr algn="r"/>
            <a:r>
              <a:rPr lang="en-US" b="1" dirty="0"/>
              <a:t>Interpretation</a:t>
            </a:r>
            <a:r>
              <a:rPr lang="en-US" dirty="0"/>
              <a:t>: ~80% of tracks have popularity ≤50</a:t>
            </a:r>
          </a:p>
          <a:p>
            <a:pPr algn="r"/>
            <a:r>
              <a:rPr lang="en-US" b="1" dirty="0"/>
              <a:t>Pattern</a:t>
            </a:r>
            <a:r>
              <a:rPr lang="en-US" dirty="0"/>
              <a:t>: Confirms most tracks have low popularity scores</a:t>
            </a:r>
          </a:p>
          <a:p>
            <a:endParaRPr lang="en-US" dirty="0"/>
          </a:p>
        </p:txBody>
      </p:sp>
      <p:pic>
        <p:nvPicPr>
          <p:cNvPr id="3" name="Picture 2">
            <a:extLst>
              <a:ext uri="{FF2B5EF4-FFF2-40B4-BE49-F238E27FC236}">
                <a16:creationId xmlns:a16="http://schemas.microsoft.com/office/drawing/2014/main" id="{9EB4C63E-FBC4-2B22-4AA6-AC7CC32BCCB9}"/>
              </a:ext>
            </a:extLst>
          </p:cNvPr>
          <p:cNvPicPr>
            <a:picLocks noChangeAspect="1"/>
          </p:cNvPicPr>
          <p:nvPr/>
        </p:nvPicPr>
        <p:blipFill>
          <a:blip r:embed="rId2"/>
          <a:stretch>
            <a:fillRect/>
          </a:stretch>
        </p:blipFill>
        <p:spPr>
          <a:xfrm>
            <a:off x="685800" y="934065"/>
            <a:ext cx="3778045" cy="3062250"/>
          </a:xfrm>
          <a:prstGeom prst="rect">
            <a:avLst/>
          </a:prstGeom>
        </p:spPr>
      </p:pic>
      <p:pic>
        <p:nvPicPr>
          <p:cNvPr id="8" name="Picture 7">
            <a:extLst>
              <a:ext uri="{FF2B5EF4-FFF2-40B4-BE49-F238E27FC236}">
                <a16:creationId xmlns:a16="http://schemas.microsoft.com/office/drawing/2014/main" id="{DFF39FC9-8C53-8D03-3028-7399B78C8DDC}"/>
              </a:ext>
            </a:extLst>
          </p:cNvPr>
          <p:cNvPicPr>
            <a:picLocks noChangeAspect="1"/>
          </p:cNvPicPr>
          <p:nvPr/>
        </p:nvPicPr>
        <p:blipFill>
          <a:blip r:embed="rId3"/>
          <a:stretch>
            <a:fillRect/>
          </a:stretch>
        </p:blipFill>
        <p:spPr>
          <a:xfrm>
            <a:off x="7495898" y="3303862"/>
            <a:ext cx="4010301" cy="3062250"/>
          </a:xfrm>
          <a:prstGeom prst="rect">
            <a:avLst/>
          </a:prstGeom>
        </p:spPr>
      </p:pic>
    </p:spTree>
    <p:extLst>
      <p:ext uri="{BB962C8B-B14F-4D97-AF65-F5344CB8AC3E}">
        <p14:creationId xmlns:p14="http://schemas.microsoft.com/office/powerpoint/2010/main" val="1819033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EB63D-5E77-4C1A-FD0C-42708DE2DBE1}"/>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E2F0E230-9651-54E4-BA3E-23CABB80CDAE}"/>
              </a:ext>
            </a:extLst>
          </p:cNvPr>
          <p:cNvSpPr>
            <a:spLocks noGrp="1"/>
          </p:cNvSpPr>
          <p:nvPr>
            <p:ph type="ctrTitle"/>
          </p:nvPr>
        </p:nvSpPr>
        <p:spPr>
          <a:xfrm>
            <a:off x="685801" y="371168"/>
            <a:ext cx="10058400" cy="562897"/>
          </a:xfrm>
        </p:spPr>
        <p:txBody>
          <a:bodyPr/>
          <a:lstStyle/>
          <a:p>
            <a:r>
              <a:rPr lang="en-US" sz="3200" dirty="0"/>
              <a:t>Audio Feature Distribution </a:t>
            </a:r>
          </a:p>
        </p:txBody>
      </p:sp>
      <p:sp>
        <p:nvSpPr>
          <p:cNvPr id="7" name="TextBox 6">
            <a:extLst>
              <a:ext uri="{FF2B5EF4-FFF2-40B4-BE49-F238E27FC236}">
                <a16:creationId xmlns:a16="http://schemas.microsoft.com/office/drawing/2014/main" id="{037131FA-BC38-9BEC-18EF-5281E865FF07}"/>
              </a:ext>
            </a:extLst>
          </p:cNvPr>
          <p:cNvSpPr txBox="1"/>
          <p:nvPr/>
        </p:nvSpPr>
        <p:spPr>
          <a:xfrm>
            <a:off x="4533898" y="1022555"/>
            <a:ext cx="6274207" cy="1754326"/>
          </a:xfrm>
          <a:prstGeom prst="rect">
            <a:avLst/>
          </a:prstGeom>
          <a:noFill/>
        </p:spPr>
        <p:txBody>
          <a:bodyPr wrap="square" rtlCol="0">
            <a:spAutoFit/>
          </a:bodyPr>
          <a:lstStyle/>
          <a:p>
            <a:r>
              <a:rPr lang="en-US" b="1" dirty="0" err="1"/>
              <a:t>Acousticness</a:t>
            </a:r>
            <a:endParaRPr lang="en-US" b="1" dirty="0"/>
          </a:p>
          <a:p>
            <a:r>
              <a:rPr lang="en-US" b="1" dirty="0"/>
              <a:t>Pattern</a:t>
            </a:r>
            <a:r>
              <a:rPr lang="en-US" dirty="0"/>
              <a:t>: Right-skewed distribution</a:t>
            </a:r>
          </a:p>
          <a:p>
            <a:r>
              <a:rPr lang="en-US" b="1" dirty="0"/>
              <a:t>Peak</a:t>
            </a:r>
            <a:r>
              <a:rPr lang="en-US" dirty="0"/>
              <a:t>: Heavy concentration near 0 (most tracks are not acoustic)</a:t>
            </a:r>
          </a:p>
          <a:p>
            <a:r>
              <a:rPr lang="en-US" b="1" dirty="0"/>
              <a:t>Shape</a:t>
            </a:r>
            <a:r>
              <a:rPr lang="en-US" dirty="0"/>
              <a:t>: Long tail extending toward 1.0</a:t>
            </a:r>
          </a:p>
          <a:p>
            <a:endParaRPr lang="en-US" dirty="0"/>
          </a:p>
        </p:txBody>
      </p:sp>
      <p:sp>
        <p:nvSpPr>
          <p:cNvPr id="12" name="TextBox 11">
            <a:extLst>
              <a:ext uri="{FF2B5EF4-FFF2-40B4-BE49-F238E27FC236}">
                <a16:creationId xmlns:a16="http://schemas.microsoft.com/office/drawing/2014/main" id="{153050BE-3DB5-4CF7-A05E-7262045A37AA}"/>
              </a:ext>
            </a:extLst>
          </p:cNvPr>
          <p:cNvSpPr txBox="1"/>
          <p:nvPr/>
        </p:nvSpPr>
        <p:spPr>
          <a:xfrm>
            <a:off x="1221691" y="4358117"/>
            <a:ext cx="6274207" cy="1477328"/>
          </a:xfrm>
          <a:prstGeom prst="rect">
            <a:avLst/>
          </a:prstGeom>
          <a:noFill/>
        </p:spPr>
        <p:txBody>
          <a:bodyPr wrap="square" rtlCol="0">
            <a:spAutoFit/>
          </a:bodyPr>
          <a:lstStyle/>
          <a:p>
            <a:pPr algn="r"/>
            <a:r>
              <a:rPr lang="en-US" b="1" dirty="0"/>
              <a:t>Danceability</a:t>
            </a:r>
          </a:p>
          <a:p>
            <a:pPr algn="r"/>
            <a:r>
              <a:rPr lang="en-US" b="1" dirty="0"/>
              <a:t>Pattern</a:t>
            </a:r>
            <a:r>
              <a:rPr lang="en-US" dirty="0"/>
              <a:t>: Normal/bell-shaped distribution</a:t>
            </a:r>
          </a:p>
          <a:p>
            <a:pPr algn="r"/>
            <a:r>
              <a:rPr lang="en-US" b="1" dirty="0"/>
              <a:t>Peak</a:t>
            </a:r>
            <a:r>
              <a:rPr lang="en-US" dirty="0"/>
              <a:t>: Around 0.5-0.7 range</a:t>
            </a:r>
          </a:p>
          <a:p>
            <a:pPr algn="r"/>
            <a:r>
              <a:rPr lang="en-US" b="1" dirty="0"/>
              <a:t>Shape</a:t>
            </a:r>
            <a:r>
              <a:rPr lang="en-US" dirty="0"/>
              <a:t>: Most balanced distribution among audio features</a:t>
            </a:r>
          </a:p>
          <a:p>
            <a:endParaRPr lang="en-US" dirty="0"/>
          </a:p>
        </p:txBody>
      </p:sp>
      <p:pic>
        <p:nvPicPr>
          <p:cNvPr id="5" name="Picture 4">
            <a:extLst>
              <a:ext uri="{FF2B5EF4-FFF2-40B4-BE49-F238E27FC236}">
                <a16:creationId xmlns:a16="http://schemas.microsoft.com/office/drawing/2014/main" id="{B06C5053-2C5B-6058-8EC4-9E2A7D775660}"/>
              </a:ext>
            </a:extLst>
          </p:cNvPr>
          <p:cNvPicPr>
            <a:picLocks noChangeAspect="1"/>
          </p:cNvPicPr>
          <p:nvPr/>
        </p:nvPicPr>
        <p:blipFill>
          <a:blip r:embed="rId2"/>
          <a:stretch>
            <a:fillRect/>
          </a:stretch>
        </p:blipFill>
        <p:spPr>
          <a:xfrm>
            <a:off x="685802" y="934065"/>
            <a:ext cx="3828432" cy="3275718"/>
          </a:xfrm>
          <a:prstGeom prst="rect">
            <a:avLst/>
          </a:prstGeom>
        </p:spPr>
      </p:pic>
      <p:pic>
        <p:nvPicPr>
          <p:cNvPr id="9" name="Picture 8">
            <a:extLst>
              <a:ext uri="{FF2B5EF4-FFF2-40B4-BE49-F238E27FC236}">
                <a16:creationId xmlns:a16="http://schemas.microsoft.com/office/drawing/2014/main" id="{1EE47BF3-7332-D5D2-ED28-ACA6715AA60F}"/>
              </a:ext>
            </a:extLst>
          </p:cNvPr>
          <p:cNvPicPr>
            <a:picLocks noChangeAspect="1"/>
          </p:cNvPicPr>
          <p:nvPr/>
        </p:nvPicPr>
        <p:blipFill>
          <a:blip r:embed="rId3"/>
          <a:stretch>
            <a:fillRect/>
          </a:stretch>
        </p:blipFill>
        <p:spPr>
          <a:xfrm>
            <a:off x="7495898" y="2892916"/>
            <a:ext cx="4010300" cy="3469099"/>
          </a:xfrm>
          <a:prstGeom prst="rect">
            <a:avLst/>
          </a:prstGeom>
        </p:spPr>
      </p:pic>
    </p:spTree>
    <p:extLst>
      <p:ext uri="{BB962C8B-B14F-4D97-AF65-F5344CB8AC3E}">
        <p14:creationId xmlns:p14="http://schemas.microsoft.com/office/powerpoint/2010/main" val="3991447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DEB9A-8825-7C1F-99D3-6734969BB971}"/>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221C134-D44B-02BC-09A4-5AB3FCDE5BAA}"/>
              </a:ext>
            </a:extLst>
          </p:cNvPr>
          <p:cNvSpPr>
            <a:spLocks noGrp="1"/>
          </p:cNvSpPr>
          <p:nvPr>
            <p:ph type="ctrTitle"/>
          </p:nvPr>
        </p:nvSpPr>
        <p:spPr>
          <a:xfrm>
            <a:off x="685801" y="371168"/>
            <a:ext cx="10058400" cy="562897"/>
          </a:xfrm>
        </p:spPr>
        <p:txBody>
          <a:bodyPr/>
          <a:lstStyle/>
          <a:p>
            <a:r>
              <a:rPr lang="en-US" sz="3200" dirty="0"/>
              <a:t>Audio Feature Distribution </a:t>
            </a:r>
          </a:p>
        </p:txBody>
      </p:sp>
      <p:sp>
        <p:nvSpPr>
          <p:cNvPr id="7" name="TextBox 6">
            <a:extLst>
              <a:ext uri="{FF2B5EF4-FFF2-40B4-BE49-F238E27FC236}">
                <a16:creationId xmlns:a16="http://schemas.microsoft.com/office/drawing/2014/main" id="{CAB6A710-929B-72EC-4C04-6468DAD4DD10}"/>
              </a:ext>
            </a:extLst>
          </p:cNvPr>
          <p:cNvSpPr txBox="1"/>
          <p:nvPr/>
        </p:nvSpPr>
        <p:spPr>
          <a:xfrm>
            <a:off x="4533898" y="1022555"/>
            <a:ext cx="6274207" cy="1754326"/>
          </a:xfrm>
          <a:prstGeom prst="rect">
            <a:avLst/>
          </a:prstGeom>
          <a:noFill/>
        </p:spPr>
        <p:txBody>
          <a:bodyPr wrap="square" rtlCol="0">
            <a:spAutoFit/>
          </a:bodyPr>
          <a:lstStyle/>
          <a:p>
            <a:r>
              <a:rPr lang="en-US" b="1" dirty="0"/>
              <a:t>Energy</a:t>
            </a:r>
          </a:p>
          <a:p>
            <a:r>
              <a:rPr lang="en-US" b="1" dirty="0"/>
              <a:t>Pattern</a:t>
            </a:r>
            <a:r>
              <a:rPr lang="en-US" dirty="0"/>
              <a:t>: Left-skewed distribution</a:t>
            </a:r>
          </a:p>
          <a:p>
            <a:r>
              <a:rPr lang="en-US" b="1" dirty="0"/>
              <a:t>Peak</a:t>
            </a:r>
            <a:r>
              <a:rPr lang="en-US" dirty="0"/>
              <a:t>: Concentration around 0.6-0.8 (most tracks are energetic)</a:t>
            </a:r>
          </a:p>
          <a:p>
            <a:r>
              <a:rPr lang="en-US" b="1" dirty="0"/>
              <a:t>Shape</a:t>
            </a:r>
            <a:r>
              <a:rPr lang="en-US" dirty="0"/>
              <a:t>: Tail extending toward lower energy values</a:t>
            </a:r>
          </a:p>
          <a:p>
            <a:endParaRPr lang="en-US" dirty="0"/>
          </a:p>
        </p:txBody>
      </p:sp>
      <p:sp>
        <p:nvSpPr>
          <p:cNvPr id="12" name="TextBox 11">
            <a:extLst>
              <a:ext uri="{FF2B5EF4-FFF2-40B4-BE49-F238E27FC236}">
                <a16:creationId xmlns:a16="http://schemas.microsoft.com/office/drawing/2014/main" id="{6A36DEDF-97FA-A188-1473-C2637FF47E2C}"/>
              </a:ext>
            </a:extLst>
          </p:cNvPr>
          <p:cNvSpPr txBox="1"/>
          <p:nvPr/>
        </p:nvSpPr>
        <p:spPr>
          <a:xfrm>
            <a:off x="1221691" y="4358117"/>
            <a:ext cx="6274207" cy="1477328"/>
          </a:xfrm>
          <a:prstGeom prst="rect">
            <a:avLst/>
          </a:prstGeom>
          <a:noFill/>
        </p:spPr>
        <p:txBody>
          <a:bodyPr wrap="square" rtlCol="0">
            <a:spAutoFit/>
          </a:bodyPr>
          <a:lstStyle/>
          <a:p>
            <a:pPr algn="r"/>
            <a:r>
              <a:rPr lang="en-US" b="1" dirty="0" err="1"/>
              <a:t>Instrumentalness</a:t>
            </a:r>
            <a:endParaRPr lang="en-US" b="1" dirty="0"/>
          </a:p>
          <a:p>
            <a:pPr algn="r"/>
            <a:r>
              <a:rPr lang="en-US" b="1" dirty="0"/>
              <a:t>Pattern</a:t>
            </a:r>
            <a:r>
              <a:rPr lang="en-US" dirty="0"/>
              <a:t>: Extremely right-skewed</a:t>
            </a:r>
          </a:p>
          <a:p>
            <a:pPr algn="r"/>
            <a:r>
              <a:rPr lang="en-US" b="1" dirty="0"/>
              <a:t>Peak</a:t>
            </a:r>
            <a:r>
              <a:rPr lang="en-US" dirty="0"/>
              <a:t>: Massive spike at 0 (most tracks have vocals)</a:t>
            </a:r>
          </a:p>
          <a:p>
            <a:pPr algn="r"/>
            <a:r>
              <a:rPr lang="en-US" b="1" dirty="0"/>
              <a:t>Shape</a:t>
            </a:r>
            <a:r>
              <a:rPr lang="en-US" dirty="0"/>
              <a:t>: Very few purely instrumental tracks</a:t>
            </a:r>
          </a:p>
          <a:p>
            <a:endParaRPr lang="en-US" dirty="0"/>
          </a:p>
        </p:txBody>
      </p:sp>
      <p:pic>
        <p:nvPicPr>
          <p:cNvPr id="3" name="Picture 2">
            <a:extLst>
              <a:ext uri="{FF2B5EF4-FFF2-40B4-BE49-F238E27FC236}">
                <a16:creationId xmlns:a16="http://schemas.microsoft.com/office/drawing/2014/main" id="{E50E6CEB-1E60-2BDB-1C85-36096C65F975}"/>
              </a:ext>
            </a:extLst>
          </p:cNvPr>
          <p:cNvPicPr>
            <a:picLocks noChangeAspect="1"/>
          </p:cNvPicPr>
          <p:nvPr/>
        </p:nvPicPr>
        <p:blipFill>
          <a:blip r:embed="rId2"/>
          <a:stretch>
            <a:fillRect/>
          </a:stretch>
        </p:blipFill>
        <p:spPr>
          <a:xfrm>
            <a:off x="685801" y="934065"/>
            <a:ext cx="3848097" cy="3268814"/>
          </a:xfrm>
          <a:prstGeom prst="rect">
            <a:avLst/>
          </a:prstGeom>
        </p:spPr>
      </p:pic>
      <p:pic>
        <p:nvPicPr>
          <p:cNvPr id="8" name="Picture 7">
            <a:extLst>
              <a:ext uri="{FF2B5EF4-FFF2-40B4-BE49-F238E27FC236}">
                <a16:creationId xmlns:a16="http://schemas.microsoft.com/office/drawing/2014/main" id="{B4C033DF-694A-8ADA-1BD7-07242DEFFAC7}"/>
              </a:ext>
            </a:extLst>
          </p:cNvPr>
          <p:cNvPicPr>
            <a:picLocks noChangeAspect="1"/>
          </p:cNvPicPr>
          <p:nvPr/>
        </p:nvPicPr>
        <p:blipFill>
          <a:blip r:embed="rId3"/>
          <a:stretch>
            <a:fillRect/>
          </a:stretch>
        </p:blipFill>
        <p:spPr>
          <a:xfrm>
            <a:off x="7495898" y="3093831"/>
            <a:ext cx="4010301" cy="3283567"/>
          </a:xfrm>
          <a:prstGeom prst="rect">
            <a:avLst/>
          </a:prstGeom>
        </p:spPr>
      </p:pic>
    </p:spTree>
    <p:extLst>
      <p:ext uri="{BB962C8B-B14F-4D97-AF65-F5344CB8AC3E}">
        <p14:creationId xmlns:p14="http://schemas.microsoft.com/office/powerpoint/2010/main" val="841363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7A7B2-F3B6-F325-C100-74257111EF1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9253396-F244-BCCA-9F7C-C38876358D82}"/>
              </a:ext>
            </a:extLst>
          </p:cNvPr>
          <p:cNvSpPr>
            <a:spLocks noGrp="1"/>
          </p:cNvSpPr>
          <p:nvPr>
            <p:ph type="ctrTitle"/>
          </p:nvPr>
        </p:nvSpPr>
        <p:spPr>
          <a:xfrm>
            <a:off x="685801" y="371168"/>
            <a:ext cx="10058400" cy="562897"/>
          </a:xfrm>
        </p:spPr>
        <p:txBody>
          <a:bodyPr/>
          <a:lstStyle/>
          <a:p>
            <a:r>
              <a:rPr lang="en-US" sz="3200" dirty="0"/>
              <a:t>Audio Feature Distribution </a:t>
            </a:r>
          </a:p>
        </p:txBody>
      </p:sp>
      <p:sp>
        <p:nvSpPr>
          <p:cNvPr id="7" name="TextBox 6">
            <a:extLst>
              <a:ext uri="{FF2B5EF4-FFF2-40B4-BE49-F238E27FC236}">
                <a16:creationId xmlns:a16="http://schemas.microsoft.com/office/drawing/2014/main" id="{0FFA851C-FA54-D44D-1FC6-CCC0DC87EF0F}"/>
              </a:ext>
            </a:extLst>
          </p:cNvPr>
          <p:cNvSpPr txBox="1"/>
          <p:nvPr/>
        </p:nvSpPr>
        <p:spPr>
          <a:xfrm>
            <a:off x="4533898" y="1022555"/>
            <a:ext cx="6274207" cy="1754326"/>
          </a:xfrm>
          <a:prstGeom prst="rect">
            <a:avLst/>
          </a:prstGeom>
          <a:noFill/>
        </p:spPr>
        <p:txBody>
          <a:bodyPr wrap="square" rtlCol="0">
            <a:spAutoFit/>
          </a:bodyPr>
          <a:lstStyle/>
          <a:p>
            <a:r>
              <a:rPr lang="en-US" b="1" dirty="0"/>
              <a:t>Liveness</a:t>
            </a:r>
          </a:p>
          <a:p>
            <a:r>
              <a:rPr lang="en-US" b="1" dirty="0"/>
              <a:t>Pattern</a:t>
            </a:r>
            <a:r>
              <a:rPr lang="en-US" dirty="0"/>
              <a:t>: Right-skewed distribution</a:t>
            </a:r>
          </a:p>
          <a:p>
            <a:r>
              <a:rPr lang="en-US" b="1" dirty="0"/>
              <a:t>Peak</a:t>
            </a:r>
            <a:r>
              <a:rPr lang="en-US" dirty="0"/>
              <a:t>: Heavy concentration near 0 (most are studio recordings)</a:t>
            </a:r>
          </a:p>
          <a:p>
            <a:r>
              <a:rPr lang="en-US" b="1" dirty="0"/>
              <a:t>Shape</a:t>
            </a:r>
            <a:r>
              <a:rPr lang="en-US" dirty="0"/>
              <a:t>: Few live performance recordings</a:t>
            </a:r>
          </a:p>
          <a:p>
            <a:endParaRPr lang="en-US" dirty="0"/>
          </a:p>
        </p:txBody>
      </p:sp>
      <p:sp>
        <p:nvSpPr>
          <p:cNvPr id="12" name="TextBox 11">
            <a:extLst>
              <a:ext uri="{FF2B5EF4-FFF2-40B4-BE49-F238E27FC236}">
                <a16:creationId xmlns:a16="http://schemas.microsoft.com/office/drawing/2014/main" id="{7C1BBB8C-FB88-BC40-DACC-346366D507A7}"/>
              </a:ext>
            </a:extLst>
          </p:cNvPr>
          <p:cNvSpPr txBox="1"/>
          <p:nvPr/>
        </p:nvSpPr>
        <p:spPr>
          <a:xfrm>
            <a:off x="1148320" y="4358117"/>
            <a:ext cx="6274207" cy="1754326"/>
          </a:xfrm>
          <a:prstGeom prst="rect">
            <a:avLst/>
          </a:prstGeom>
          <a:noFill/>
        </p:spPr>
        <p:txBody>
          <a:bodyPr wrap="square" rtlCol="0">
            <a:spAutoFit/>
          </a:bodyPr>
          <a:lstStyle/>
          <a:p>
            <a:pPr algn="r"/>
            <a:r>
              <a:rPr lang="en-US" b="1" dirty="0" err="1"/>
              <a:t>Speechiness</a:t>
            </a:r>
            <a:r>
              <a:rPr lang="en-US" b="1" dirty="0"/>
              <a:t> </a:t>
            </a:r>
          </a:p>
          <a:p>
            <a:pPr algn="r"/>
            <a:r>
              <a:rPr lang="en-US" b="1" dirty="0"/>
              <a:t>Pattern</a:t>
            </a:r>
            <a:r>
              <a:rPr lang="en-US" dirty="0"/>
              <a:t>: Right-skewed distribution</a:t>
            </a:r>
          </a:p>
          <a:p>
            <a:pPr algn="r"/>
            <a:r>
              <a:rPr lang="en-US" b="1" dirty="0"/>
              <a:t>Peak</a:t>
            </a:r>
            <a:r>
              <a:rPr lang="en-US" dirty="0"/>
              <a:t>: Concentration near 0 (most tracks are musical, not spoken)</a:t>
            </a:r>
          </a:p>
          <a:p>
            <a:pPr algn="r"/>
            <a:r>
              <a:rPr lang="en-US" b="1" dirty="0"/>
              <a:t>Shape</a:t>
            </a:r>
            <a:r>
              <a:rPr lang="en-US" dirty="0"/>
              <a:t>: Long tail for rap/spoken word content</a:t>
            </a:r>
          </a:p>
          <a:p>
            <a:endParaRPr lang="en-US" dirty="0"/>
          </a:p>
        </p:txBody>
      </p:sp>
      <p:pic>
        <p:nvPicPr>
          <p:cNvPr id="5" name="Picture 4">
            <a:extLst>
              <a:ext uri="{FF2B5EF4-FFF2-40B4-BE49-F238E27FC236}">
                <a16:creationId xmlns:a16="http://schemas.microsoft.com/office/drawing/2014/main" id="{03EF9BB4-E968-B806-516D-1BC7AE4D8E40}"/>
              </a:ext>
            </a:extLst>
          </p:cNvPr>
          <p:cNvPicPr>
            <a:picLocks noChangeAspect="1"/>
          </p:cNvPicPr>
          <p:nvPr/>
        </p:nvPicPr>
        <p:blipFill>
          <a:blip r:embed="rId2"/>
          <a:stretch>
            <a:fillRect/>
          </a:stretch>
        </p:blipFill>
        <p:spPr>
          <a:xfrm>
            <a:off x="685801" y="934066"/>
            <a:ext cx="3848097" cy="3301462"/>
          </a:xfrm>
          <a:prstGeom prst="rect">
            <a:avLst/>
          </a:prstGeom>
        </p:spPr>
      </p:pic>
      <p:pic>
        <p:nvPicPr>
          <p:cNvPr id="9" name="Picture 8">
            <a:extLst>
              <a:ext uri="{FF2B5EF4-FFF2-40B4-BE49-F238E27FC236}">
                <a16:creationId xmlns:a16="http://schemas.microsoft.com/office/drawing/2014/main" id="{4873920D-77C4-4FCA-2704-48762F342CA0}"/>
              </a:ext>
            </a:extLst>
          </p:cNvPr>
          <p:cNvPicPr>
            <a:picLocks noChangeAspect="1"/>
          </p:cNvPicPr>
          <p:nvPr/>
        </p:nvPicPr>
        <p:blipFill>
          <a:blip r:embed="rId3"/>
          <a:stretch>
            <a:fillRect/>
          </a:stretch>
        </p:blipFill>
        <p:spPr>
          <a:xfrm>
            <a:off x="7422527" y="3042593"/>
            <a:ext cx="4083672" cy="3301463"/>
          </a:xfrm>
          <a:prstGeom prst="rect">
            <a:avLst/>
          </a:prstGeom>
        </p:spPr>
      </p:pic>
    </p:spTree>
    <p:extLst>
      <p:ext uri="{BB962C8B-B14F-4D97-AF65-F5344CB8AC3E}">
        <p14:creationId xmlns:p14="http://schemas.microsoft.com/office/powerpoint/2010/main" val="2984240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95E0E-13CD-B395-A1A3-82377D7146D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C707BBB-E9B2-E83D-03FA-2E8E877EEFE9}"/>
              </a:ext>
            </a:extLst>
          </p:cNvPr>
          <p:cNvSpPr>
            <a:spLocks noGrp="1"/>
          </p:cNvSpPr>
          <p:nvPr>
            <p:ph type="ctrTitle"/>
          </p:nvPr>
        </p:nvSpPr>
        <p:spPr>
          <a:xfrm>
            <a:off x="685801" y="371168"/>
            <a:ext cx="10058400" cy="562897"/>
          </a:xfrm>
        </p:spPr>
        <p:txBody>
          <a:bodyPr/>
          <a:lstStyle/>
          <a:p>
            <a:r>
              <a:rPr lang="en-US" sz="3200" dirty="0"/>
              <a:t>Audio Feature Distribution </a:t>
            </a:r>
          </a:p>
        </p:txBody>
      </p:sp>
      <p:sp>
        <p:nvSpPr>
          <p:cNvPr id="7" name="TextBox 6">
            <a:extLst>
              <a:ext uri="{FF2B5EF4-FFF2-40B4-BE49-F238E27FC236}">
                <a16:creationId xmlns:a16="http://schemas.microsoft.com/office/drawing/2014/main" id="{10BAABA1-48BE-3880-5ECB-EB245317463F}"/>
              </a:ext>
            </a:extLst>
          </p:cNvPr>
          <p:cNvSpPr txBox="1"/>
          <p:nvPr/>
        </p:nvSpPr>
        <p:spPr>
          <a:xfrm>
            <a:off x="4533898" y="1022555"/>
            <a:ext cx="6274207" cy="1477328"/>
          </a:xfrm>
          <a:prstGeom prst="rect">
            <a:avLst/>
          </a:prstGeom>
          <a:noFill/>
        </p:spPr>
        <p:txBody>
          <a:bodyPr wrap="square" rtlCol="0">
            <a:spAutoFit/>
          </a:bodyPr>
          <a:lstStyle/>
          <a:p>
            <a:r>
              <a:rPr lang="en-US" b="1" dirty="0"/>
              <a:t>Valence</a:t>
            </a:r>
          </a:p>
          <a:p>
            <a:r>
              <a:rPr lang="en-US" b="1" dirty="0"/>
              <a:t>Pattern</a:t>
            </a:r>
            <a:r>
              <a:rPr lang="en-US" dirty="0"/>
              <a:t>: Relatively uniform/normal distribution</a:t>
            </a:r>
          </a:p>
          <a:p>
            <a:r>
              <a:rPr lang="en-US" b="1" dirty="0"/>
              <a:t>Peak</a:t>
            </a:r>
            <a:r>
              <a:rPr lang="en-US" dirty="0"/>
              <a:t>: Slight peak around 0.4-0.6</a:t>
            </a:r>
          </a:p>
          <a:p>
            <a:r>
              <a:rPr lang="en-US" b="1" dirty="0"/>
              <a:t>Shape</a:t>
            </a:r>
            <a:r>
              <a:rPr lang="en-US" dirty="0"/>
              <a:t>: Good spread of positive and negative moods</a:t>
            </a:r>
          </a:p>
          <a:p>
            <a:endParaRPr lang="en-US" dirty="0"/>
          </a:p>
        </p:txBody>
      </p:sp>
      <p:sp>
        <p:nvSpPr>
          <p:cNvPr id="12" name="TextBox 11">
            <a:extLst>
              <a:ext uri="{FF2B5EF4-FFF2-40B4-BE49-F238E27FC236}">
                <a16:creationId xmlns:a16="http://schemas.microsoft.com/office/drawing/2014/main" id="{E5BCB008-AAAC-4DE7-5B02-E0AFFE650625}"/>
              </a:ext>
            </a:extLst>
          </p:cNvPr>
          <p:cNvSpPr txBox="1"/>
          <p:nvPr/>
        </p:nvSpPr>
        <p:spPr>
          <a:xfrm>
            <a:off x="1148320" y="4358117"/>
            <a:ext cx="6274207" cy="1477328"/>
          </a:xfrm>
          <a:prstGeom prst="rect">
            <a:avLst/>
          </a:prstGeom>
          <a:noFill/>
        </p:spPr>
        <p:txBody>
          <a:bodyPr wrap="square" rtlCol="0">
            <a:spAutoFit/>
          </a:bodyPr>
          <a:lstStyle/>
          <a:p>
            <a:pPr algn="r"/>
            <a:r>
              <a:rPr lang="en-US" b="1" dirty="0"/>
              <a:t>Tempo</a:t>
            </a:r>
          </a:p>
          <a:p>
            <a:pPr algn="r"/>
            <a:r>
              <a:rPr lang="en-US" b="1" dirty="0"/>
              <a:t>Pattern</a:t>
            </a:r>
            <a:r>
              <a:rPr lang="en-US" dirty="0"/>
              <a:t>: Normal distribution with slight right skew</a:t>
            </a:r>
          </a:p>
          <a:p>
            <a:pPr algn="r"/>
            <a:r>
              <a:rPr lang="en-US" b="1" dirty="0"/>
              <a:t>Peak</a:t>
            </a:r>
            <a:r>
              <a:rPr lang="en-US" dirty="0"/>
              <a:t>: Around 120-130 BPM (typical pop/rock tempo)</a:t>
            </a:r>
          </a:p>
          <a:p>
            <a:pPr algn="r"/>
            <a:r>
              <a:rPr lang="en-US" b="1" dirty="0"/>
              <a:t>Range</a:t>
            </a:r>
            <a:r>
              <a:rPr lang="en-US" dirty="0"/>
              <a:t>: ~50-200 BPM</a:t>
            </a:r>
          </a:p>
          <a:p>
            <a:endParaRPr lang="en-US" dirty="0"/>
          </a:p>
        </p:txBody>
      </p:sp>
      <p:pic>
        <p:nvPicPr>
          <p:cNvPr id="3" name="Picture 2">
            <a:extLst>
              <a:ext uri="{FF2B5EF4-FFF2-40B4-BE49-F238E27FC236}">
                <a16:creationId xmlns:a16="http://schemas.microsoft.com/office/drawing/2014/main" id="{20F5A6A1-42FC-FC4C-F354-A1BBDA78B83C}"/>
              </a:ext>
            </a:extLst>
          </p:cNvPr>
          <p:cNvPicPr>
            <a:picLocks noChangeAspect="1"/>
          </p:cNvPicPr>
          <p:nvPr/>
        </p:nvPicPr>
        <p:blipFill>
          <a:blip r:embed="rId2"/>
          <a:stretch>
            <a:fillRect/>
          </a:stretch>
        </p:blipFill>
        <p:spPr>
          <a:xfrm>
            <a:off x="685801" y="934065"/>
            <a:ext cx="3848097" cy="3104347"/>
          </a:xfrm>
          <a:prstGeom prst="rect">
            <a:avLst/>
          </a:prstGeom>
        </p:spPr>
      </p:pic>
      <p:pic>
        <p:nvPicPr>
          <p:cNvPr id="8" name="Picture 7">
            <a:extLst>
              <a:ext uri="{FF2B5EF4-FFF2-40B4-BE49-F238E27FC236}">
                <a16:creationId xmlns:a16="http://schemas.microsoft.com/office/drawing/2014/main" id="{C4CE6B50-D614-E3D6-C1E5-5F4C1BD8119A}"/>
              </a:ext>
            </a:extLst>
          </p:cNvPr>
          <p:cNvPicPr>
            <a:picLocks noChangeAspect="1"/>
          </p:cNvPicPr>
          <p:nvPr/>
        </p:nvPicPr>
        <p:blipFill>
          <a:blip r:embed="rId3"/>
          <a:stretch>
            <a:fillRect/>
          </a:stretch>
        </p:blipFill>
        <p:spPr>
          <a:xfrm>
            <a:off x="7422527" y="2879814"/>
            <a:ext cx="4083672" cy="3448172"/>
          </a:xfrm>
          <a:prstGeom prst="rect">
            <a:avLst/>
          </a:prstGeom>
        </p:spPr>
      </p:pic>
    </p:spTree>
    <p:extLst>
      <p:ext uri="{BB962C8B-B14F-4D97-AF65-F5344CB8AC3E}">
        <p14:creationId xmlns:p14="http://schemas.microsoft.com/office/powerpoint/2010/main" val="2953409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1CC0B-6DF8-6CBF-B6EE-ED24A12E019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E076890C-19DB-D58A-3FC5-8CA9DE6A84BE}"/>
              </a:ext>
            </a:extLst>
          </p:cNvPr>
          <p:cNvSpPr>
            <a:spLocks noGrp="1"/>
          </p:cNvSpPr>
          <p:nvPr>
            <p:ph type="ctrTitle"/>
          </p:nvPr>
        </p:nvSpPr>
        <p:spPr>
          <a:xfrm>
            <a:off x="685801" y="371168"/>
            <a:ext cx="10058400" cy="562897"/>
          </a:xfrm>
        </p:spPr>
        <p:txBody>
          <a:bodyPr/>
          <a:lstStyle/>
          <a:p>
            <a:r>
              <a:rPr lang="en-US" sz="3200" dirty="0"/>
              <a:t>Categorical Features Visualization </a:t>
            </a:r>
          </a:p>
        </p:txBody>
      </p:sp>
      <p:sp>
        <p:nvSpPr>
          <p:cNvPr id="7" name="TextBox 6">
            <a:extLst>
              <a:ext uri="{FF2B5EF4-FFF2-40B4-BE49-F238E27FC236}">
                <a16:creationId xmlns:a16="http://schemas.microsoft.com/office/drawing/2014/main" id="{F5443FB4-242C-F537-7213-6ABC5CF8C96D}"/>
              </a:ext>
            </a:extLst>
          </p:cNvPr>
          <p:cNvSpPr txBox="1"/>
          <p:nvPr/>
        </p:nvSpPr>
        <p:spPr>
          <a:xfrm>
            <a:off x="4533898" y="1022555"/>
            <a:ext cx="6274207" cy="2031325"/>
          </a:xfrm>
          <a:prstGeom prst="rect">
            <a:avLst/>
          </a:prstGeom>
          <a:noFill/>
        </p:spPr>
        <p:txBody>
          <a:bodyPr wrap="square" rtlCol="0">
            <a:spAutoFit/>
          </a:bodyPr>
          <a:lstStyle/>
          <a:p>
            <a:r>
              <a:rPr lang="en-US" b="1" dirty="0"/>
              <a:t>Language Distribution</a:t>
            </a:r>
          </a:p>
          <a:p>
            <a:r>
              <a:rPr lang="en-US" b="1" dirty="0"/>
              <a:t>Type</a:t>
            </a:r>
            <a:r>
              <a:rPr lang="en-US" dirty="0"/>
              <a:t>: Bar chart with value annotations</a:t>
            </a:r>
          </a:p>
          <a:p>
            <a:r>
              <a:rPr lang="en-US" b="1" dirty="0"/>
              <a:t>Pattern</a:t>
            </a:r>
            <a:r>
              <a:rPr lang="en-US" dirty="0"/>
              <a:t>: English dominates heavily, followed by other languages</a:t>
            </a:r>
          </a:p>
          <a:p>
            <a:r>
              <a:rPr lang="en-US" b="1" dirty="0"/>
              <a:t>Features</a:t>
            </a:r>
            <a:r>
              <a:rPr lang="en-US" dirty="0"/>
              <a:t>: Shows count numbers above each bar</a:t>
            </a:r>
          </a:p>
          <a:p>
            <a:r>
              <a:rPr lang="en-US" b="1" dirty="0"/>
              <a:t>Insight</a:t>
            </a:r>
            <a:r>
              <a:rPr lang="en-US" dirty="0"/>
              <a:t>: Massive English language dominance in the dataset</a:t>
            </a:r>
          </a:p>
          <a:p>
            <a:endParaRPr lang="en-US" dirty="0"/>
          </a:p>
        </p:txBody>
      </p:sp>
      <p:sp>
        <p:nvSpPr>
          <p:cNvPr id="12" name="TextBox 11">
            <a:extLst>
              <a:ext uri="{FF2B5EF4-FFF2-40B4-BE49-F238E27FC236}">
                <a16:creationId xmlns:a16="http://schemas.microsoft.com/office/drawing/2014/main" id="{6CAE77B7-D3E5-6036-F2A4-F3543FC608AE}"/>
              </a:ext>
            </a:extLst>
          </p:cNvPr>
          <p:cNvSpPr txBox="1"/>
          <p:nvPr/>
        </p:nvSpPr>
        <p:spPr>
          <a:xfrm>
            <a:off x="1610838" y="4850657"/>
            <a:ext cx="6274207" cy="1754326"/>
          </a:xfrm>
          <a:prstGeom prst="rect">
            <a:avLst/>
          </a:prstGeom>
          <a:noFill/>
        </p:spPr>
        <p:txBody>
          <a:bodyPr wrap="square" rtlCol="0">
            <a:spAutoFit/>
          </a:bodyPr>
          <a:lstStyle/>
          <a:p>
            <a:pPr algn="r"/>
            <a:r>
              <a:rPr lang="en-US" b="1" dirty="0"/>
              <a:t>Track Count by Year – Recent</a:t>
            </a:r>
          </a:p>
          <a:p>
            <a:pPr algn="r"/>
            <a:r>
              <a:rPr lang="en-US" b="1" dirty="0"/>
              <a:t>Type</a:t>
            </a:r>
            <a:r>
              <a:rPr lang="en-US" dirty="0"/>
              <a:t>: Bar chart of last 10 years</a:t>
            </a:r>
          </a:p>
          <a:p>
            <a:pPr algn="r"/>
            <a:r>
              <a:rPr lang="en-US" b="1" dirty="0"/>
              <a:t>Pattern</a:t>
            </a:r>
            <a:r>
              <a:rPr lang="en-US" dirty="0"/>
              <a:t>: Generally increasing trend in recent years</a:t>
            </a:r>
          </a:p>
          <a:p>
            <a:pPr algn="r"/>
            <a:r>
              <a:rPr lang="en-US" b="1" dirty="0"/>
              <a:t>Range</a:t>
            </a:r>
            <a:r>
              <a:rPr lang="en-US" dirty="0"/>
              <a:t>: Shows years from ~2015-2024</a:t>
            </a:r>
          </a:p>
          <a:p>
            <a:pPr algn="r"/>
            <a:r>
              <a:rPr lang="en-US" b="1" dirty="0"/>
              <a:t>Insight</a:t>
            </a:r>
            <a:r>
              <a:rPr lang="en-US" dirty="0"/>
              <a:t>: More tracks being added to Spotify in recent years</a:t>
            </a:r>
          </a:p>
          <a:p>
            <a:endParaRPr lang="en-US" dirty="0"/>
          </a:p>
        </p:txBody>
      </p:sp>
      <p:pic>
        <p:nvPicPr>
          <p:cNvPr id="5" name="Picture 4">
            <a:extLst>
              <a:ext uri="{FF2B5EF4-FFF2-40B4-BE49-F238E27FC236}">
                <a16:creationId xmlns:a16="http://schemas.microsoft.com/office/drawing/2014/main" id="{A3AF9398-A217-1B1E-49FA-71F1DABCF329}"/>
              </a:ext>
            </a:extLst>
          </p:cNvPr>
          <p:cNvPicPr>
            <a:picLocks noChangeAspect="1"/>
          </p:cNvPicPr>
          <p:nvPr/>
        </p:nvPicPr>
        <p:blipFill>
          <a:blip r:embed="rId2"/>
          <a:stretch>
            <a:fillRect/>
          </a:stretch>
        </p:blipFill>
        <p:spPr>
          <a:xfrm>
            <a:off x="685802" y="1022555"/>
            <a:ext cx="3768212" cy="3893819"/>
          </a:xfrm>
          <a:prstGeom prst="rect">
            <a:avLst/>
          </a:prstGeom>
        </p:spPr>
      </p:pic>
      <p:pic>
        <p:nvPicPr>
          <p:cNvPr id="9" name="Picture 8">
            <a:extLst>
              <a:ext uri="{FF2B5EF4-FFF2-40B4-BE49-F238E27FC236}">
                <a16:creationId xmlns:a16="http://schemas.microsoft.com/office/drawing/2014/main" id="{54FD04F5-DF1E-64FA-BBBD-C5E0C9D74404}"/>
              </a:ext>
            </a:extLst>
          </p:cNvPr>
          <p:cNvPicPr>
            <a:picLocks noChangeAspect="1"/>
          </p:cNvPicPr>
          <p:nvPr/>
        </p:nvPicPr>
        <p:blipFill>
          <a:blip r:embed="rId3"/>
          <a:stretch>
            <a:fillRect/>
          </a:stretch>
        </p:blipFill>
        <p:spPr>
          <a:xfrm>
            <a:off x="7885045" y="2788512"/>
            <a:ext cx="3621153" cy="3539473"/>
          </a:xfrm>
          <a:prstGeom prst="rect">
            <a:avLst/>
          </a:prstGeom>
        </p:spPr>
      </p:pic>
    </p:spTree>
    <p:extLst>
      <p:ext uri="{BB962C8B-B14F-4D97-AF65-F5344CB8AC3E}">
        <p14:creationId xmlns:p14="http://schemas.microsoft.com/office/powerpoint/2010/main" val="1514443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5BC0C-21AA-CC2B-EF54-2C5D542FB1E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A5E1182-5457-F2CB-9C71-63073F925523}"/>
              </a:ext>
            </a:extLst>
          </p:cNvPr>
          <p:cNvSpPr>
            <a:spLocks noGrp="1"/>
          </p:cNvSpPr>
          <p:nvPr>
            <p:ph type="ctrTitle"/>
          </p:nvPr>
        </p:nvSpPr>
        <p:spPr>
          <a:xfrm>
            <a:off x="685801" y="371168"/>
            <a:ext cx="10058400" cy="562897"/>
          </a:xfrm>
        </p:spPr>
        <p:txBody>
          <a:bodyPr/>
          <a:lstStyle/>
          <a:p>
            <a:r>
              <a:rPr lang="en-US" sz="3200" dirty="0"/>
              <a:t>Categorical Features Visualization </a:t>
            </a:r>
          </a:p>
        </p:txBody>
      </p:sp>
      <p:sp>
        <p:nvSpPr>
          <p:cNvPr id="7" name="TextBox 6">
            <a:extLst>
              <a:ext uri="{FF2B5EF4-FFF2-40B4-BE49-F238E27FC236}">
                <a16:creationId xmlns:a16="http://schemas.microsoft.com/office/drawing/2014/main" id="{F9A32E2C-2598-A2E5-D2A4-298F9A6A7C4D}"/>
              </a:ext>
            </a:extLst>
          </p:cNvPr>
          <p:cNvSpPr txBox="1"/>
          <p:nvPr/>
        </p:nvSpPr>
        <p:spPr>
          <a:xfrm>
            <a:off x="4533898" y="1022555"/>
            <a:ext cx="6274207" cy="1754326"/>
          </a:xfrm>
          <a:prstGeom prst="rect">
            <a:avLst/>
          </a:prstGeom>
          <a:noFill/>
        </p:spPr>
        <p:txBody>
          <a:bodyPr wrap="square" rtlCol="0">
            <a:spAutoFit/>
          </a:bodyPr>
          <a:lstStyle/>
          <a:p>
            <a:r>
              <a:rPr lang="en-US" b="1" dirty="0"/>
              <a:t>Mode Distribution - Major/Minor</a:t>
            </a:r>
          </a:p>
          <a:p>
            <a:r>
              <a:rPr lang="en-US" b="1" dirty="0"/>
              <a:t>Type</a:t>
            </a:r>
            <a:r>
              <a:rPr lang="en-US" dirty="0"/>
              <a:t>: Pie chart with percentages</a:t>
            </a:r>
          </a:p>
          <a:p>
            <a:r>
              <a:rPr lang="en-US" b="1" dirty="0"/>
              <a:t>Categories</a:t>
            </a:r>
            <a:r>
              <a:rPr lang="en-US" dirty="0"/>
              <a:t>: Major, Minor, Unknown modes</a:t>
            </a:r>
          </a:p>
          <a:p>
            <a:r>
              <a:rPr lang="en-US" b="1" dirty="0"/>
              <a:t>Pattern</a:t>
            </a:r>
            <a:r>
              <a:rPr lang="en-US" dirty="0"/>
              <a:t>: Shows proportion split between musical modes</a:t>
            </a:r>
          </a:p>
          <a:p>
            <a:r>
              <a:rPr lang="en-US" b="1" dirty="0"/>
              <a:t>Colors</a:t>
            </a:r>
            <a:r>
              <a:rPr lang="en-US" dirty="0"/>
              <a:t>: Different colors for each mode category</a:t>
            </a:r>
          </a:p>
          <a:p>
            <a:endParaRPr lang="en-US" dirty="0"/>
          </a:p>
        </p:txBody>
      </p:sp>
      <p:sp>
        <p:nvSpPr>
          <p:cNvPr id="12" name="TextBox 11">
            <a:extLst>
              <a:ext uri="{FF2B5EF4-FFF2-40B4-BE49-F238E27FC236}">
                <a16:creationId xmlns:a16="http://schemas.microsoft.com/office/drawing/2014/main" id="{32AC87FD-E066-B965-17A6-18ACCB212A34}"/>
              </a:ext>
            </a:extLst>
          </p:cNvPr>
          <p:cNvSpPr txBox="1"/>
          <p:nvPr/>
        </p:nvSpPr>
        <p:spPr>
          <a:xfrm>
            <a:off x="1610838" y="4850657"/>
            <a:ext cx="6274207" cy="1754326"/>
          </a:xfrm>
          <a:prstGeom prst="rect">
            <a:avLst/>
          </a:prstGeom>
          <a:noFill/>
        </p:spPr>
        <p:txBody>
          <a:bodyPr wrap="square" rtlCol="0">
            <a:spAutoFit/>
          </a:bodyPr>
          <a:lstStyle/>
          <a:p>
            <a:pPr algn="r"/>
            <a:r>
              <a:rPr lang="en-US" b="1" dirty="0"/>
              <a:t>Time Signature Distribution</a:t>
            </a:r>
          </a:p>
          <a:p>
            <a:pPr algn="r"/>
            <a:r>
              <a:rPr lang="en-US" b="1" dirty="0"/>
              <a:t>Type</a:t>
            </a:r>
            <a:r>
              <a:rPr lang="en-US" dirty="0"/>
              <a:t>: Bar chart with value annotations</a:t>
            </a:r>
          </a:p>
          <a:p>
            <a:pPr algn="r"/>
            <a:r>
              <a:rPr lang="en-US" b="1" dirty="0"/>
              <a:t>Pattern</a:t>
            </a:r>
            <a:r>
              <a:rPr lang="en-US" dirty="0"/>
              <a:t>: Heavy dominance of 4/4 time signature</a:t>
            </a:r>
          </a:p>
          <a:p>
            <a:pPr algn="r"/>
            <a:r>
              <a:rPr lang="en-US" b="1" dirty="0"/>
              <a:t>Features</a:t>
            </a:r>
            <a:r>
              <a:rPr lang="en-US" dirty="0"/>
              <a:t>: Shows count numbers above bars</a:t>
            </a:r>
          </a:p>
          <a:p>
            <a:pPr algn="r"/>
            <a:r>
              <a:rPr lang="en-US" b="1" dirty="0"/>
              <a:t>Insight</a:t>
            </a:r>
            <a:r>
              <a:rPr lang="en-US" dirty="0"/>
              <a:t>: Most music follows standard 4/4 time</a:t>
            </a:r>
          </a:p>
          <a:p>
            <a:endParaRPr lang="en-US" dirty="0"/>
          </a:p>
        </p:txBody>
      </p:sp>
      <p:pic>
        <p:nvPicPr>
          <p:cNvPr id="3" name="Picture 2">
            <a:extLst>
              <a:ext uri="{FF2B5EF4-FFF2-40B4-BE49-F238E27FC236}">
                <a16:creationId xmlns:a16="http://schemas.microsoft.com/office/drawing/2014/main" id="{FA917846-2D77-5EF2-27D3-584B995CC83C}"/>
              </a:ext>
            </a:extLst>
          </p:cNvPr>
          <p:cNvPicPr>
            <a:picLocks noChangeAspect="1"/>
          </p:cNvPicPr>
          <p:nvPr/>
        </p:nvPicPr>
        <p:blipFill>
          <a:blip r:embed="rId2"/>
          <a:stretch>
            <a:fillRect/>
          </a:stretch>
        </p:blipFill>
        <p:spPr>
          <a:xfrm>
            <a:off x="685801" y="1021820"/>
            <a:ext cx="3848097" cy="3721163"/>
          </a:xfrm>
          <a:prstGeom prst="rect">
            <a:avLst/>
          </a:prstGeom>
        </p:spPr>
      </p:pic>
      <p:pic>
        <p:nvPicPr>
          <p:cNvPr id="8" name="Picture 7">
            <a:extLst>
              <a:ext uri="{FF2B5EF4-FFF2-40B4-BE49-F238E27FC236}">
                <a16:creationId xmlns:a16="http://schemas.microsoft.com/office/drawing/2014/main" id="{EF334500-8421-A4AB-FC13-89617BBFBEA4}"/>
              </a:ext>
            </a:extLst>
          </p:cNvPr>
          <p:cNvPicPr>
            <a:picLocks noChangeAspect="1"/>
          </p:cNvPicPr>
          <p:nvPr/>
        </p:nvPicPr>
        <p:blipFill>
          <a:blip r:embed="rId3"/>
          <a:stretch>
            <a:fillRect/>
          </a:stretch>
        </p:blipFill>
        <p:spPr>
          <a:xfrm>
            <a:off x="7885045" y="2966004"/>
            <a:ext cx="3621154" cy="3384256"/>
          </a:xfrm>
          <a:prstGeom prst="rect">
            <a:avLst/>
          </a:prstGeom>
        </p:spPr>
      </p:pic>
    </p:spTree>
    <p:extLst>
      <p:ext uri="{BB962C8B-B14F-4D97-AF65-F5344CB8AC3E}">
        <p14:creationId xmlns:p14="http://schemas.microsoft.com/office/powerpoint/2010/main" val="1735383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79564-F2FF-C263-2CA6-E82EDDB06FC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FD018ECE-47B0-2DB1-EE01-93B9D6558540}"/>
              </a:ext>
            </a:extLst>
          </p:cNvPr>
          <p:cNvSpPr>
            <a:spLocks noGrp="1"/>
          </p:cNvSpPr>
          <p:nvPr>
            <p:ph type="ctrTitle"/>
          </p:nvPr>
        </p:nvSpPr>
        <p:spPr>
          <a:xfrm>
            <a:off x="685801" y="371168"/>
            <a:ext cx="10058400" cy="562897"/>
          </a:xfrm>
        </p:spPr>
        <p:txBody>
          <a:bodyPr/>
          <a:lstStyle/>
          <a:p>
            <a:r>
              <a:rPr lang="en-US" sz="3200" dirty="0"/>
              <a:t>Categorical Features Visualization </a:t>
            </a:r>
          </a:p>
        </p:txBody>
      </p:sp>
      <p:sp>
        <p:nvSpPr>
          <p:cNvPr id="7" name="TextBox 6">
            <a:extLst>
              <a:ext uri="{FF2B5EF4-FFF2-40B4-BE49-F238E27FC236}">
                <a16:creationId xmlns:a16="http://schemas.microsoft.com/office/drawing/2014/main" id="{02F6C050-F5A1-9D01-8E34-F4AE64280BA4}"/>
              </a:ext>
            </a:extLst>
          </p:cNvPr>
          <p:cNvSpPr txBox="1"/>
          <p:nvPr/>
        </p:nvSpPr>
        <p:spPr>
          <a:xfrm>
            <a:off x="4533898" y="1022555"/>
            <a:ext cx="6274207" cy="2031325"/>
          </a:xfrm>
          <a:prstGeom prst="rect">
            <a:avLst/>
          </a:prstGeom>
          <a:noFill/>
        </p:spPr>
        <p:txBody>
          <a:bodyPr wrap="square" rtlCol="0">
            <a:spAutoFit/>
          </a:bodyPr>
          <a:lstStyle/>
          <a:p>
            <a:r>
              <a:rPr lang="en-US" b="1" dirty="0"/>
              <a:t>Distribution by Decade</a:t>
            </a:r>
          </a:p>
          <a:p>
            <a:r>
              <a:rPr lang="en-US" b="1" dirty="0"/>
              <a:t>Type</a:t>
            </a:r>
            <a:r>
              <a:rPr lang="en-US" dirty="0"/>
              <a:t>: Bar chart showing decade groupings</a:t>
            </a:r>
          </a:p>
          <a:p>
            <a:r>
              <a:rPr lang="en-US" b="1" dirty="0"/>
              <a:t>Pattern</a:t>
            </a:r>
            <a:r>
              <a:rPr lang="en-US" dirty="0"/>
              <a:t>: Increasing trend toward recent decades</a:t>
            </a:r>
          </a:p>
          <a:p>
            <a:r>
              <a:rPr lang="en-US" b="1" dirty="0"/>
              <a:t>Range</a:t>
            </a:r>
            <a:r>
              <a:rPr lang="en-US" dirty="0"/>
              <a:t>: From older decades (70s-80s) to recent (2010s-2020s)</a:t>
            </a:r>
          </a:p>
          <a:p>
            <a:r>
              <a:rPr lang="en-US" b="1" dirty="0"/>
              <a:t>Insight</a:t>
            </a:r>
            <a:r>
              <a:rPr lang="en-US" dirty="0"/>
              <a:t>: Dataset skewed toward modern music</a:t>
            </a:r>
          </a:p>
          <a:p>
            <a:endParaRPr lang="en-US" dirty="0"/>
          </a:p>
        </p:txBody>
      </p:sp>
      <p:sp>
        <p:nvSpPr>
          <p:cNvPr id="12" name="TextBox 11">
            <a:extLst>
              <a:ext uri="{FF2B5EF4-FFF2-40B4-BE49-F238E27FC236}">
                <a16:creationId xmlns:a16="http://schemas.microsoft.com/office/drawing/2014/main" id="{BA17CDC4-DAC7-2AC4-83F0-9480BEE16CB4}"/>
              </a:ext>
            </a:extLst>
          </p:cNvPr>
          <p:cNvSpPr txBox="1"/>
          <p:nvPr/>
        </p:nvSpPr>
        <p:spPr>
          <a:xfrm>
            <a:off x="1610838" y="4850657"/>
            <a:ext cx="6274207" cy="1846659"/>
          </a:xfrm>
          <a:prstGeom prst="rect">
            <a:avLst/>
          </a:prstGeom>
          <a:noFill/>
        </p:spPr>
        <p:txBody>
          <a:bodyPr wrap="square" rtlCol="0">
            <a:spAutoFit/>
          </a:bodyPr>
          <a:lstStyle/>
          <a:p>
            <a:pPr algn="r"/>
            <a:r>
              <a:rPr lang="en-US" sz="1600" b="1" dirty="0"/>
              <a:t>Track Duration Distribution</a:t>
            </a:r>
          </a:p>
          <a:p>
            <a:pPr algn="r"/>
            <a:r>
              <a:rPr lang="en-US" sz="1600" b="1" dirty="0"/>
              <a:t>Type</a:t>
            </a:r>
            <a:r>
              <a:rPr lang="en-US" sz="1600" dirty="0"/>
              <a:t>: Histogram with mean line</a:t>
            </a:r>
          </a:p>
          <a:p>
            <a:pPr algn="r"/>
            <a:r>
              <a:rPr lang="en-US" sz="1600" b="1" dirty="0"/>
              <a:t>Pattern</a:t>
            </a:r>
            <a:r>
              <a:rPr lang="en-US" sz="1600" dirty="0"/>
              <a:t>: Normal distribution centered around 3-4 minutes</a:t>
            </a:r>
          </a:p>
          <a:p>
            <a:pPr algn="r"/>
            <a:r>
              <a:rPr lang="en-US" sz="1600" b="1" dirty="0"/>
              <a:t>Feature</a:t>
            </a:r>
            <a:r>
              <a:rPr lang="en-US" sz="1600" dirty="0"/>
              <a:t>: Red dashed line showing mean duration</a:t>
            </a:r>
          </a:p>
          <a:p>
            <a:pPr algn="r"/>
            <a:r>
              <a:rPr lang="en-US" sz="1600" b="1" dirty="0"/>
              <a:t>Range</a:t>
            </a:r>
            <a:r>
              <a:rPr lang="en-US" sz="1600" dirty="0"/>
              <a:t>: Most tracks between 2-6 minutes</a:t>
            </a:r>
          </a:p>
          <a:p>
            <a:pPr algn="r"/>
            <a:r>
              <a:rPr lang="en-US" sz="1600" b="1" dirty="0"/>
              <a:t>Insight</a:t>
            </a:r>
            <a:r>
              <a:rPr lang="en-US" sz="1600" dirty="0"/>
              <a:t>: Standard pop song length dominates</a:t>
            </a:r>
          </a:p>
          <a:p>
            <a:endParaRPr lang="en-US" dirty="0"/>
          </a:p>
        </p:txBody>
      </p:sp>
      <p:pic>
        <p:nvPicPr>
          <p:cNvPr id="5" name="Picture 4">
            <a:extLst>
              <a:ext uri="{FF2B5EF4-FFF2-40B4-BE49-F238E27FC236}">
                <a16:creationId xmlns:a16="http://schemas.microsoft.com/office/drawing/2014/main" id="{CB146B30-3EA3-E117-18F0-8C4F0C39C01E}"/>
              </a:ext>
            </a:extLst>
          </p:cNvPr>
          <p:cNvPicPr>
            <a:picLocks noChangeAspect="1"/>
          </p:cNvPicPr>
          <p:nvPr/>
        </p:nvPicPr>
        <p:blipFill>
          <a:blip r:embed="rId2"/>
          <a:stretch>
            <a:fillRect/>
          </a:stretch>
        </p:blipFill>
        <p:spPr>
          <a:xfrm>
            <a:off x="685801" y="1022555"/>
            <a:ext cx="3710573" cy="3828102"/>
          </a:xfrm>
          <a:prstGeom prst="rect">
            <a:avLst/>
          </a:prstGeom>
        </p:spPr>
      </p:pic>
      <p:pic>
        <p:nvPicPr>
          <p:cNvPr id="9" name="Picture 8">
            <a:extLst>
              <a:ext uri="{FF2B5EF4-FFF2-40B4-BE49-F238E27FC236}">
                <a16:creationId xmlns:a16="http://schemas.microsoft.com/office/drawing/2014/main" id="{43AC4954-001B-CEA9-F28F-3C18867B6F47}"/>
              </a:ext>
            </a:extLst>
          </p:cNvPr>
          <p:cNvPicPr>
            <a:picLocks noChangeAspect="1"/>
          </p:cNvPicPr>
          <p:nvPr/>
        </p:nvPicPr>
        <p:blipFill>
          <a:blip r:embed="rId3"/>
          <a:stretch>
            <a:fillRect/>
          </a:stretch>
        </p:blipFill>
        <p:spPr>
          <a:xfrm>
            <a:off x="7885045" y="2953489"/>
            <a:ext cx="3621154" cy="3415520"/>
          </a:xfrm>
          <a:prstGeom prst="rect">
            <a:avLst/>
          </a:prstGeom>
        </p:spPr>
      </p:pic>
    </p:spTree>
    <p:extLst>
      <p:ext uri="{BB962C8B-B14F-4D97-AF65-F5344CB8AC3E}">
        <p14:creationId xmlns:p14="http://schemas.microsoft.com/office/powerpoint/2010/main" val="3671746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39E868-C38F-BE6F-C489-F81E4EA421B8}"/>
              </a:ext>
            </a:extLst>
          </p:cNvPr>
          <p:cNvSpPr>
            <a:spLocks noGrp="1"/>
          </p:cNvSpPr>
          <p:nvPr>
            <p:ph type="title"/>
          </p:nvPr>
        </p:nvSpPr>
        <p:spPr>
          <a:xfrm>
            <a:off x="677334" y="694944"/>
            <a:ext cx="5880629" cy="1690444"/>
          </a:xfrm>
        </p:spPr>
        <p:txBody>
          <a:bodyPr/>
          <a:lstStyle/>
          <a:p>
            <a:r>
              <a:rPr lang="en-US" dirty="0"/>
              <a:t>Statistical Summary</a:t>
            </a:r>
          </a:p>
        </p:txBody>
      </p:sp>
      <p:sp>
        <p:nvSpPr>
          <p:cNvPr id="2" name="Content Placeholder 1">
            <a:extLst>
              <a:ext uri="{FF2B5EF4-FFF2-40B4-BE49-F238E27FC236}">
                <a16:creationId xmlns:a16="http://schemas.microsoft.com/office/drawing/2014/main" id="{4AF53888-D548-07B3-4DD3-A6B963163C0C}"/>
              </a:ext>
            </a:extLst>
          </p:cNvPr>
          <p:cNvSpPr>
            <a:spLocks noGrp="1"/>
          </p:cNvSpPr>
          <p:nvPr>
            <p:ph idx="14"/>
          </p:nvPr>
        </p:nvSpPr>
        <p:spPr>
          <a:xfrm>
            <a:off x="677334" y="2476239"/>
            <a:ext cx="5880629" cy="3237948"/>
          </a:xfrm>
        </p:spPr>
        <p:txBody>
          <a:bodyPr/>
          <a:lstStyle/>
          <a:p>
            <a:r>
              <a:rPr lang="en-US" dirty="0"/>
              <a:t>Most common language: English (23,389 tracks) </a:t>
            </a:r>
          </a:p>
          <a:p>
            <a:r>
              <a:rPr lang="en-US" dirty="0"/>
              <a:t>Most common mode: Major (36,511 tracks) </a:t>
            </a:r>
          </a:p>
          <a:p>
            <a:r>
              <a:rPr lang="en-US" dirty="0"/>
              <a:t>Most common time signature: -1.0 (35 tracks) </a:t>
            </a:r>
          </a:p>
          <a:p>
            <a:r>
              <a:rPr lang="en-US" dirty="0"/>
              <a:t>Average track duration: 4.04 minutes </a:t>
            </a:r>
          </a:p>
          <a:p>
            <a:r>
              <a:rPr lang="en-US" dirty="0"/>
              <a:t>Most productive decade: 2020s (23,812 tracks)</a:t>
            </a:r>
          </a:p>
        </p:txBody>
      </p:sp>
      <p:pic>
        <p:nvPicPr>
          <p:cNvPr id="11" name="Picture Placeholder 10" descr="A person writing on a glass board">
            <a:extLst>
              <a:ext uri="{FF2B5EF4-FFF2-40B4-BE49-F238E27FC236}">
                <a16:creationId xmlns:a16="http://schemas.microsoft.com/office/drawing/2014/main" id="{D78464A7-BA23-769A-56AD-2AE7CBC9CF8B}"/>
              </a:ext>
            </a:extLst>
          </p:cNvPr>
          <p:cNvPicPr>
            <a:picLocks noGrp="1" noChangeAspect="1"/>
          </p:cNvPicPr>
          <p:nvPr>
            <p:ph type="pic" sz="quarter" idx="15"/>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Lst>
          </a:blip>
          <a:srcRect l="24873" r="24873"/>
          <a:stretch/>
        </p:blipFill>
        <p:spPr>
          <a:xfrm>
            <a:off x="7018338" y="0"/>
            <a:ext cx="5173662" cy="6858000"/>
          </a:xfrm>
        </p:spPr>
      </p:pic>
    </p:spTree>
    <p:extLst>
      <p:ext uri="{BB962C8B-B14F-4D97-AF65-F5344CB8AC3E}">
        <p14:creationId xmlns:p14="http://schemas.microsoft.com/office/powerpoint/2010/main" val="2203045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spiral staircase">
            <a:extLst>
              <a:ext uri="{FF2B5EF4-FFF2-40B4-BE49-F238E27FC236}">
                <a16:creationId xmlns:a16="http://schemas.microsoft.com/office/drawing/2014/main" id="{8519191A-B0D9-CFD8-E089-8A6ECDC4958C}"/>
              </a:ext>
            </a:extLst>
          </p:cNvPr>
          <p:cNvPicPr>
            <a:picLocks noGrp="1" noChangeAspect="1"/>
          </p:cNvPicPr>
          <p:nvPr>
            <p:ph type="pic" sz="quarter" idx="10"/>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23" r="23"/>
          <a:stretch/>
        </p:blipFill>
        <p:spPr>
          <a:xfrm>
            <a:off x="3523091" y="3427812"/>
            <a:ext cx="5143494" cy="3430188"/>
          </a:xfrm>
        </p:spPr>
      </p:pic>
      <p:sp>
        <p:nvSpPr>
          <p:cNvPr id="3" name="Title 2">
            <a:extLst>
              <a:ext uri="{FF2B5EF4-FFF2-40B4-BE49-F238E27FC236}">
                <a16:creationId xmlns:a16="http://schemas.microsoft.com/office/drawing/2014/main" id="{B27C4A00-6204-4111-3D1E-D4DFA3FA8113}"/>
              </a:ext>
            </a:extLst>
          </p:cNvPr>
          <p:cNvSpPr>
            <a:spLocks noGrp="1"/>
          </p:cNvSpPr>
          <p:nvPr>
            <p:ph type="ctrTitle"/>
          </p:nvPr>
        </p:nvSpPr>
        <p:spPr>
          <a:xfrm>
            <a:off x="685799" y="685798"/>
            <a:ext cx="10058400" cy="3266440"/>
          </a:xfrm>
        </p:spPr>
        <p:txBody>
          <a:bodyPr/>
          <a:lstStyle/>
          <a:p>
            <a:r>
              <a:rPr lang="en-US" dirty="0"/>
              <a:t>Bivariate Analysis</a:t>
            </a:r>
          </a:p>
        </p:txBody>
      </p:sp>
    </p:spTree>
    <p:extLst>
      <p:ext uri="{BB962C8B-B14F-4D97-AF65-F5344CB8AC3E}">
        <p14:creationId xmlns:p14="http://schemas.microsoft.com/office/powerpoint/2010/main" val="1314130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48F2-D2C6-2AC5-DB3B-C7AB67FC8A33}"/>
              </a:ext>
            </a:extLst>
          </p:cNvPr>
          <p:cNvSpPr>
            <a:spLocks noGrp="1"/>
          </p:cNvSpPr>
          <p:nvPr>
            <p:ph type="title"/>
          </p:nvPr>
        </p:nvSpPr>
        <p:spPr>
          <a:xfrm>
            <a:off x="677334" y="694944"/>
            <a:ext cx="3789177" cy="4572000"/>
          </a:xfrm>
        </p:spPr>
        <p:txBody>
          <a:bodyPr/>
          <a:lstStyle/>
          <a:p>
            <a:r>
              <a:rPr lang="en-US" dirty="0"/>
              <a:t>Problem</a:t>
            </a:r>
            <a:br>
              <a:rPr lang="en-US" dirty="0"/>
            </a:br>
            <a:r>
              <a:rPr lang="en-US" dirty="0"/>
              <a:t>Statement</a:t>
            </a:r>
          </a:p>
        </p:txBody>
      </p:sp>
      <p:sp>
        <p:nvSpPr>
          <p:cNvPr id="5" name="Content Placeholder 4">
            <a:extLst>
              <a:ext uri="{FF2B5EF4-FFF2-40B4-BE49-F238E27FC236}">
                <a16:creationId xmlns:a16="http://schemas.microsoft.com/office/drawing/2014/main" id="{E7FA86E3-B05F-1FAF-FE02-9EF319E0708B}"/>
              </a:ext>
            </a:extLst>
          </p:cNvPr>
          <p:cNvSpPr>
            <a:spLocks noGrp="1"/>
          </p:cNvSpPr>
          <p:nvPr>
            <p:ph idx="1"/>
          </p:nvPr>
        </p:nvSpPr>
        <p:spPr>
          <a:xfrm>
            <a:off x="5753100" y="694945"/>
            <a:ext cx="4551105" cy="5468112"/>
          </a:xfrm>
        </p:spPr>
        <p:txBody>
          <a:bodyPr>
            <a:normAutofit/>
          </a:bodyPr>
          <a:lstStyle/>
          <a:p>
            <a:pPr marL="0" indent="0">
              <a:buNone/>
            </a:pPr>
            <a:r>
              <a:rPr lang="en-US" dirty="0"/>
              <a:t>This project is a deep dive into Exploratory Data Analysis (EDA) using a dataset of Spotify tracks. The goal is to perform a comprehensive analysis to understand the characteristics of the tracks, identify key relationships between different audio features, and uncover insights that could be used for</a:t>
            </a:r>
            <a:br>
              <a:rPr lang="en-US" dirty="0"/>
            </a:br>
            <a:r>
              <a:rPr lang="en-US" dirty="0"/>
              <a:t>tasks like music recommendation or understanding music trends.</a:t>
            </a:r>
          </a:p>
        </p:txBody>
      </p:sp>
    </p:spTree>
    <p:extLst>
      <p:ext uri="{BB962C8B-B14F-4D97-AF65-F5344CB8AC3E}">
        <p14:creationId xmlns:p14="http://schemas.microsoft.com/office/powerpoint/2010/main" val="3759261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1B5A5-7F70-C644-7B35-C1BE48F093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042F61-3532-6714-9558-AC56CAB3D211}"/>
              </a:ext>
            </a:extLst>
          </p:cNvPr>
          <p:cNvSpPr>
            <a:spLocks noGrp="1"/>
          </p:cNvSpPr>
          <p:nvPr>
            <p:ph type="title"/>
          </p:nvPr>
        </p:nvSpPr>
        <p:spPr>
          <a:xfrm>
            <a:off x="677334" y="694944"/>
            <a:ext cx="3931919" cy="2763442"/>
          </a:xfrm>
        </p:spPr>
        <p:txBody>
          <a:bodyPr/>
          <a:lstStyle/>
          <a:p>
            <a:r>
              <a:rPr lang="en-US" dirty="0"/>
              <a:t>What is Bivariate Analysis ?</a:t>
            </a:r>
          </a:p>
        </p:txBody>
      </p:sp>
      <p:sp>
        <p:nvSpPr>
          <p:cNvPr id="5" name="Subtitle 4">
            <a:extLst>
              <a:ext uri="{FF2B5EF4-FFF2-40B4-BE49-F238E27FC236}">
                <a16:creationId xmlns:a16="http://schemas.microsoft.com/office/drawing/2014/main" id="{934BB1AE-5AF2-222F-D3B2-CD0FE135336C}"/>
              </a:ext>
            </a:extLst>
          </p:cNvPr>
          <p:cNvSpPr>
            <a:spLocks noGrp="1"/>
          </p:cNvSpPr>
          <p:nvPr>
            <p:ph type="subTitle" idx="12"/>
          </p:nvPr>
        </p:nvSpPr>
        <p:spPr>
          <a:xfrm>
            <a:off x="5753101" y="694944"/>
            <a:ext cx="4805362" cy="1211575"/>
          </a:xfrm>
        </p:spPr>
        <p:txBody>
          <a:bodyPr/>
          <a:lstStyle/>
          <a:p>
            <a:r>
              <a:rPr lang="en-US" dirty="0"/>
              <a:t>How THINGS ARE DONE HERE ?</a:t>
            </a:r>
          </a:p>
        </p:txBody>
      </p:sp>
      <p:sp>
        <p:nvSpPr>
          <p:cNvPr id="2" name="Content Placeholder 1">
            <a:extLst>
              <a:ext uri="{FF2B5EF4-FFF2-40B4-BE49-F238E27FC236}">
                <a16:creationId xmlns:a16="http://schemas.microsoft.com/office/drawing/2014/main" id="{90481CA0-9449-D545-34F4-BA765FB3652D}"/>
              </a:ext>
            </a:extLst>
          </p:cNvPr>
          <p:cNvSpPr>
            <a:spLocks noGrp="1"/>
          </p:cNvSpPr>
          <p:nvPr>
            <p:ph idx="14"/>
          </p:nvPr>
        </p:nvSpPr>
        <p:spPr>
          <a:xfrm>
            <a:off x="677333" y="3607903"/>
            <a:ext cx="3931920" cy="2572122"/>
          </a:xfrm>
        </p:spPr>
        <p:txBody>
          <a:bodyPr>
            <a:normAutofit/>
          </a:bodyPr>
          <a:lstStyle/>
          <a:p>
            <a:r>
              <a:rPr lang="en-US" dirty="0"/>
              <a:t>Bivariate analysis is the study of the relationship between two variables at the same time. It helps identify correlations, associations, or dependencies between them. For example, analyzing how age affects spending or how payment method varies by customer segment.</a:t>
            </a:r>
          </a:p>
        </p:txBody>
      </p:sp>
      <p:graphicFrame>
        <p:nvGraphicFramePr>
          <p:cNvPr id="6" name="Content Placeholder 5" descr="A timeline of the product launch">
            <a:extLst>
              <a:ext uri="{FF2B5EF4-FFF2-40B4-BE49-F238E27FC236}">
                <a16:creationId xmlns:a16="http://schemas.microsoft.com/office/drawing/2014/main" id="{8129F9C6-496D-FB82-216A-129D820505B8}"/>
              </a:ext>
            </a:extLst>
          </p:cNvPr>
          <p:cNvGraphicFramePr>
            <a:graphicFrameLocks noGrp="1"/>
          </p:cNvGraphicFramePr>
          <p:nvPr>
            <p:ph idx="1"/>
            <p:extLst>
              <p:ext uri="{D42A27DB-BD31-4B8C-83A1-F6EECF244321}">
                <p14:modId xmlns:p14="http://schemas.microsoft.com/office/powerpoint/2010/main" val="1945672763"/>
              </p:ext>
            </p:extLst>
          </p:nvPr>
        </p:nvGraphicFramePr>
        <p:xfrm>
          <a:off x="5753100" y="2157413"/>
          <a:ext cx="5753100" cy="4005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6552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E67B9-3B3E-A766-8612-A3C14386C0FF}"/>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692DF457-20B3-9E4A-FD55-5ECD3ED295C0}"/>
              </a:ext>
            </a:extLst>
          </p:cNvPr>
          <p:cNvSpPr>
            <a:spLocks noGrp="1"/>
          </p:cNvSpPr>
          <p:nvPr>
            <p:ph type="ctrTitle"/>
          </p:nvPr>
        </p:nvSpPr>
        <p:spPr>
          <a:xfrm>
            <a:off x="685801" y="371168"/>
            <a:ext cx="10058400" cy="562897"/>
          </a:xfrm>
        </p:spPr>
        <p:txBody>
          <a:bodyPr/>
          <a:lstStyle/>
          <a:p>
            <a:r>
              <a:rPr lang="en-US" sz="3200" dirty="0"/>
              <a:t>Audio Features vs Popularity </a:t>
            </a:r>
          </a:p>
        </p:txBody>
      </p:sp>
      <p:sp>
        <p:nvSpPr>
          <p:cNvPr id="12" name="TextBox 11">
            <a:extLst>
              <a:ext uri="{FF2B5EF4-FFF2-40B4-BE49-F238E27FC236}">
                <a16:creationId xmlns:a16="http://schemas.microsoft.com/office/drawing/2014/main" id="{288FE732-9316-7BD5-9466-305BB1A7D456}"/>
              </a:ext>
            </a:extLst>
          </p:cNvPr>
          <p:cNvSpPr txBox="1"/>
          <p:nvPr/>
        </p:nvSpPr>
        <p:spPr>
          <a:xfrm>
            <a:off x="4591631" y="3901508"/>
            <a:ext cx="3008737" cy="2585323"/>
          </a:xfrm>
          <a:prstGeom prst="rect">
            <a:avLst/>
          </a:prstGeom>
          <a:noFill/>
        </p:spPr>
        <p:txBody>
          <a:bodyPr wrap="square" rtlCol="0">
            <a:spAutoFit/>
          </a:bodyPr>
          <a:lstStyle/>
          <a:p>
            <a:pPr algn="ctr"/>
            <a:r>
              <a:rPr lang="en-US" b="1" dirty="0"/>
              <a:t>Danceability vs Popularity</a:t>
            </a:r>
          </a:p>
          <a:p>
            <a:pPr algn="ctr"/>
            <a:r>
              <a:rPr lang="en-US" dirty="0"/>
              <a:t>Shows weak positive correlation (r ≈ 0.1 to 0.2)</a:t>
            </a:r>
          </a:p>
          <a:p>
            <a:pPr algn="ctr"/>
            <a:r>
              <a:rPr lang="en-US" dirty="0"/>
              <a:t>Popular tracks tend to have moderate to high danceability (0.5-0.8)</a:t>
            </a:r>
          </a:p>
          <a:p>
            <a:pPr algn="ctr"/>
            <a:r>
              <a:rPr lang="en-US" dirty="0"/>
              <a:t>Most balanced distribution among all audio features</a:t>
            </a:r>
          </a:p>
          <a:p>
            <a:endParaRPr lang="en-US" dirty="0"/>
          </a:p>
        </p:txBody>
      </p:sp>
      <p:pic>
        <p:nvPicPr>
          <p:cNvPr id="3" name="Picture 2">
            <a:extLst>
              <a:ext uri="{FF2B5EF4-FFF2-40B4-BE49-F238E27FC236}">
                <a16:creationId xmlns:a16="http://schemas.microsoft.com/office/drawing/2014/main" id="{4F03825A-4D4C-BEB2-2CA5-6551B203E02A}"/>
              </a:ext>
            </a:extLst>
          </p:cNvPr>
          <p:cNvPicPr>
            <a:picLocks noChangeAspect="1"/>
          </p:cNvPicPr>
          <p:nvPr/>
        </p:nvPicPr>
        <p:blipFill>
          <a:blip r:embed="rId2"/>
          <a:stretch>
            <a:fillRect/>
          </a:stretch>
        </p:blipFill>
        <p:spPr>
          <a:xfrm>
            <a:off x="685801" y="923098"/>
            <a:ext cx="3487339" cy="2908450"/>
          </a:xfrm>
          <a:prstGeom prst="rect">
            <a:avLst/>
          </a:prstGeom>
        </p:spPr>
      </p:pic>
      <p:pic>
        <p:nvPicPr>
          <p:cNvPr id="8" name="Picture 7">
            <a:extLst>
              <a:ext uri="{FF2B5EF4-FFF2-40B4-BE49-F238E27FC236}">
                <a16:creationId xmlns:a16="http://schemas.microsoft.com/office/drawing/2014/main" id="{671862D0-046B-C06B-AE8E-DA6EA9F2F458}"/>
              </a:ext>
            </a:extLst>
          </p:cNvPr>
          <p:cNvPicPr>
            <a:picLocks noChangeAspect="1"/>
          </p:cNvPicPr>
          <p:nvPr/>
        </p:nvPicPr>
        <p:blipFill>
          <a:blip r:embed="rId3"/>
          <a:stretch>
            <a:fillRect/>
          </a:stretch>
        </p:blipFill>
        <p:spPr>
          <a:xfrm>
            <a:off x="4358794" y="923098"/>
            <a:ext cx="3387863" cy="2908449"/>
          </a:xfrm>
          <a:prstGeom prst="rect">
            <a:avLst/>
          </a:prstGeom>
        </p:spPr>
      </p:pic>
      <p:pic>
        <p:nvPicPr>
          <p:cNvPr id="11" name="Picture 10">
            <a:extLst>
              <a:ext uri="{FF2B5EF4-FFF2-40B4-BE49-F238E27FC236}">
                <a16:creationId xmlns:a16="http://schemas.microsoft.com/office/drawing/2014/main" id="{B321A373-9F49-EB46-5626-C00F6896D6B7}"/>
              </a:ext>
            </a:extLst>
          </p:cNvPr>
          <p:cNvPicPr>
            <a:picLocks noChangeAspect="1"/>
          </p:cNvPicPr>
          <p:nvPr/>
        </p:nvPicPr>
        <p:blipFill>
          <a:blip r:embed="rId4"/>
          <a:stretch>
            <a:fillRect/>
          </a:stretch>
        </p:blipFill>
        <p:spPr>
          <a:xfrm>
            <a:off x="7881596" y="923098"/>
            <a:ext cx="3427650" cy="2908449"/>
          </a:xfrm>
          <a:prstGeom prst="rect">
            <a:avLst/>
          </a:prstGeom>
        </p:spPr>
      </p:pic>
      <p:sp>
        <p:nvSpPr>
          <p:cNvPr id="15" name="TextBox 14">
            <a:extLst>
              <a:ext uri="{FF2B5EF4-FFF2-40B4-BE49-F238E27FC236}">
                <a16:creationId xmlns:a16="http://schemas.microsoft.com/office/drawing/2014/main" id="{CB789111-01E1-D9F7-7582-6C43628421DA}"/>
              </a:ext>
            </a:extLst>
          </p:cNvPr>
          <p:cNvSpPr txBox="1"/>
          <p:nvPr/>
        </p:nvSpPr>
        <p:spPr>
          <a:xfrm>
            <a:off x="1071390" y="3901508"/>
            <a:ext cx="2716160" cy="2585323"/>
          </a:xfrm>
          <a:prstGeom prst="rect">
            <a:avLst/>
          </a:prstGeom>
          <a:noFill/>
        </p:spPr>
        <p:txBody>
          <a:bodyPr wrap="square" rtlCol="0">
            <a:spAutoFit/>
          </a:bodyPr>
          <a:lstStyle/>
          <a:p>
            <a:pPr algn="ctr"/>
            <a:r>
              <a:rPr lang="en-US" sz="1600" b="1" dirty="0" err="1"/>
              <a:t>Acousticness</a:t>
            </a:r>
            <a:r>
              <a:rPr lang="en-US" sz="1600" b="1" dirty="0"/>
              <a:t> vs Popularity</a:t>
            </a:r>
          </a:p>
          <a:p>
            <a:pPr algn="ctr"/>
            <a:r>
              <a:rPr lang="en-US" sz="1600" dirty="0"/>
              <a:t>Shows negative correlation (r ≈ -0.1 to -0.2)</a:t>
            </a:r>
          </a:p>
          <a:p>
            <a:pPr algn="ctr"/>
            <a:r>
              <a:rPr lang="en-US" sz="1600" dirty="0"/>
              <a:t>Most popular tracks cluster at low </a:t>
            </a:r>
            <a:r>
              <a:rPr lang="en-US" sz="1600" dirty="0" err="1"/>
              <a:t>acousticness</a:t>
            </a:r>
            <a:r>
              <a:rPr lang="en-US" sz="1600" dirty="0"/>
              <a:t> values (0.0-0.3)</a:t>
            </a:r>
          </a:p>
          <a:p>
            <a:pPr algn="ctr"/>
            <a:r>
              <a:rPr lang="en-US" sz="1600" dirty="0"/>
              <a:t>High acoustic songs (&gt;0.7) rarely achieve high popularity</a:t>
            </a:r>
          </a:p>
          <a:p>
            <a:endParaRPr lang="en-US" dirty="0"/>
          </a:p>
        </p:txBody>
      </p:sp>
      <p:sp>
        <p:nvSpPr>
          <p:cNvPr id="16" name="TextBox 15">
            <a:extLst>
              <a:ext uri="{FF2B5EF4-FFF2-40B4-BE49-F238E27FC236}">
                <a16:creationId xmlns:a16="http://schemas.microsoft.com/office/drawing/2014/main" id="{49F26D70-BDB4-8059-86AA-DB181B14AA12}"/>
              </a:ext>
            </a:extLst>
          </p:cNvPr>
          <p:cNvSpPr txBox="1"/>
          <p:nvPr/>
        </p:nvSpPr>
        <p:spPr>
          <a:xfrm>
            <a:off x="8091052" y="3899610"/>
            <a:ext cx="3008737" cy="2862322"/>
          </a:xfrm>
          <a:prstGeom prst="rect">
            <a:avLst/>
          </a:prstGeom>
          <a:noFill/>
        </p:spPr>
        <p:txBody>
          <a:bodyPr wrap="square" rtlCol="0">
            <a:spAutoFit/>
          </a:bodyPr>
          <a:lstStyle/>
          <a:p>
            <a:pPr algn="ctr"/>
            <a:r>
              <a:rPr lang="en-US" b="1" dirty="0"/>
              <a:t>Energy vs Popularity</a:t>
            </a:r>
          </a:p>
          <a:p>
            <a:pPr algn="ctr"/>
            <a:r>
              <a:rPr lang="en-US" dirty="0"/>
              <a:t>Shows slight positive correlation (r ≈ 0.1)</a:t>
            </a:r>
          </a:p>
          <a:p>
            <a:pPr algn="ctr"/>
            <a:r>
              <a:rPr lang="en-US" dirty="0"/>
              <a:t>High-energy tracks (0.6-1.0) appear more frequently in popular songs</a:t>
            </a:r>
          </a:p>
          <a:p>
            <a:pPr algn="ctr"/>
            <a:r>
              <a:rPr lang="en-US" dirty="0"/>
              <a:t>Low-energy tracks (&lt;0.3) less likely to be highly popular</a:t>
            </a:r>
          </a:p>
          <a:p>
            <a:endParaRPr lang="en-US" dirty="0"/>
          </a:p>
        </p:txBody>
      </p:sp>
    </p:spTree>
    <p:extLst>
      <p:ext uri="{BB962C8B-B14F-4D97-AF65-F5344CB8AC3E}">
        <p14:creationId xmlns:p14="http://schemas.microsoft.com/office/powerpoint/2010/main" val="2705425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6E885-AB51-636C-C8F3-E53AAC006B8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22AA0F59-870D-5CF5-8B23-69637B9B6799}"/>
              </a:ext>
            </a:extLst>
          </p:cNvPr>
          <p:cNvSpPr>
            <a:spLocks noGrp="1"/>
          </p:cNvSpPr>
          <p:nvPr>
            <p:ph type="ctrTitle"/>
          </p:nvPr>
        </p:nvSpPr>
        <p:spPr>
          <a:xfrm>
            <a:off x="685801" y="371168"/>
            <a:ext cx="10058400" cy="562897"/>
          </a:xfrm>
        </p:spPr>
        <p:txBody>
          <a:bodyPr/>
          <a:lstStyle/>
          <a:p>
            <a:r>
              <a:rPr lang="en-US" sz="3200" dirty="0"/>
              <a:t>Audio Features vs Popularity </a:t>
            </a:r>
          </a:p>
        </p:txBody>
      </p:sp>
      <p:sp>
        <p:nvSpPr>
          <p:cNvPr id="12" name="TextBox 11">
            <a:extLst>
              <a:ext uri="{FF2B5EF4-FFF2-40B4-BE49-F238E27FC236}">
                <a16:creationId xmlns:a16="http://schemas.microsoft.com/office/drawing/2014/main" id="{2607371C-D5FE-72F1-86CF-E669480AC329}"/>
              </a:ext>
            </a:extLst>
          </p:cNvPr>
          <p:cNvSpPr txBox="1"/>
          <p:nvPr/>
        </p:nvSpPr>
        <p:spPr>
          <a:xfrm>
            <a:off x="4355026" y="3901508"/>
            <a:ext cx="3427649" cy="2308324"/>
          </a:xfrm>
          <a:prstGeom prst="rect">
            <a:avLst/>
          </a:prstGeom>
          <a:noFill/>
        </p:spPr>
        <p:txBody>
          <a:bodyPr wrap="square" rtlCol="0">
            <a:spAutoFit/>
          </a:bodyPr>
          <a:lstStyle/>
          <a:p>
            <a:pPr algn="ctr"/>
            <a:r>
              <a:rPr lang="en-US" b="1" dirty="0"/>
              <a:t>Liveness vs Popularity</a:t>
            </a:r>
          </a:p>
          <a:p>
            <a:pPr algn="ctr"/>
            <a:r>
              <a:rPr lang="en-US" dirty="0"/>
              <a:t>Shows weak negative correlation (r ≈ -0.1)</a:t>
            </a:r>
          </a:p>
          <a:p>
            <a:pPr algn="ctr"/>
            <a:r>
              <a:rPr lang="en-US" dirty="0"/>
              <a:t>Most popular tracks have low liveness (studio recordings)</a:t>
            </a:r>
          </a:p>
          <a:p>
            <a:pPr algn="ctr"/>
            <a:r>
              <a:rPr lang="en-US" dirty="0"/>
              <a:t>Live recordings (&gt;0.8) seldom reach high popularity scores</a:t>
            </a:r>
          </a:p>
          <a:p>
            <a:endParaRPr lang="en-US" dirty="0"/>
          </a:p>
        </p:txBody>
      </p:sp>
      <p:sp>
        <p:nvSpPr>
          <p:cNvPr id="15" name="TextBox 14">
            <a:extLst>
              <a:ext uri="{FF2B5EF4-FFF2-40B4-BE49-F238E27FC236}">
                <a16:creationId xmlns:a16="http://schemas.microsoft.com/office/drawing/2014/main" id="{B04DE85F-F2FD-E84C-71E4-716FD6B5A7DF}"/>
              </a:ext>
            </a:extLst>
          </p:cNvPr>
          <p:cNvSpPr txBox="1"/>
          <p:nvPr/>
        </p:nvSpPr>
        <p:spPr>
          <a:xfrm>
            <a:off x="669379" y="3901508"/>
            <a:ext cx="3523969" cy="2862322"/>
          </a:xfrm>
          <a:prstGeom prst="rect">
            <a:avLst/>
          </a:prstGeom>
          <a:noFill/>
        </p:spPr>
        <p:txBody>
          <a:bodyPr wrap="square" rtlCol="0">
            <a:spAutoFit/>
          </a:bodyPr>
          <a:lstStyle/>
          <a:p>
            <a:pPr algn="ctr"/>
            <a:r>
              <a:rPr lang="en-US" b="1" dirty="0" err="1"/>
              <a:t>Instrumentalness</a:t>
            </a:r>
            <a:r>
              <a:rPr lang="en-US" b="1" dirty="0"/>
              <a:t> vs Popularity</a:t>
            </a:r>
          </a:p>
          <a:p>
            <a:pPr algn="ctr"/>
            <a:r>
              <a:rPr lang="en-US" dirty="0"/>
              <a:t>Shows negative correlation (r ≈ -0.2)</a:t>
            </a:r>
          </a:p>
          <a:p>
            <a:pPr algn="ctr"/>
            <a:r>
              <a:rPr lang="en-US" dirty="0"/>
              <a:t>Massive concentration at 0.0 (vocal tracks dominate popular music)</a:t>
            </a:r>
          </a:p>
          <a:p>
            <a:pPr algn="ctr"/>
            <a:r>
              <a:rPr lang="en-US" dirty="0"/>
              <a:t>Purely instrumental tracks (&gt;0.5) rarely achieve mainstream popularity</a:t>
            </a:r>
          </a:p>
          <a:p>
            <a:endParaRPr lang="en-US" dirty="0"/>
          </a:p>
        </p:txBody>
      </p:sp>
      <p:sp>
        <p:nvSpPr>
          <p:cNvPr id="16" name="TextBox 15">
            <a:extLst>
              <a:ext uri="{FF2B5EF4-FFF2-40B4-BE49-F238E27FC236}">
                <a16:creationId xmlns:a16="http://schemas.microsoft.com/office/drawing/2014/main" id="{BA647F29-AA2A-4B6A-9DA6-E920E378555F}"/>
              </a:ext>
            </a:extLst>
          </p:cNvPr>
          <p:cNvSpPr txBox="1"/>
          <p:nvPr/>
        </p:nvSpPr>
        <p:spPr>
          <a:xfrm>
            <a:off x="7881596" y="3899610"/>
            <a:ext cx="3427650" cy="2585323"/>
          </a:xfrm>
          <a:prstGeom prst="rect">
            <a:avLst/>
          </a:prstGeom>
          <a:noFill/>
        </p:spPr>
        <p:txBody>
          <a:bodyPr wrap="square" rtlCol="0">
            <a:spAutoFit/>
          </a:bodyPr>
          <a:lstStyle/>
          <a:p>
            <a:pPr algn="ctr"/>
            <a:r>
              <a:rPr lang="en-US" b="1" dirty="0" err="1"/>
              <a:t>Speechiness</a:t>
            </a:r>
            <a:r>
              <a:rPr lang="en-US" b="1" dirty="0"/>
              <a:t> vs Popularity</a:t>
            </a:r>
          </a:p>
          <a:p>
            <a:pPr algn="ctr"/>
            <a:r>
              <a:rPr lang="en-US" dirty="0"/>
              <a:t>Shows very weak correlation (r ≈ 0.0 to 0.1)</a:t>
            </a:r>
          </a:p>
          <a:p>
            <a:pPr algn="ctr"/>
            <a:r>
              <a:rPr lang="en-US" dirty="0"/>
              <a:t>Most tracks cluster at low </a:t>
            </a:r>
            <a:r>
              <a:rPr lang="en-US" dirty="0" err="1"/>
              <a:t>speechiness</a:t>
            </a:r>
            <a:r>
              <a:rPr lang="en-US" dirty="0"/>
              <a:t> values (0.0-0.2)</a:t>
            </a:r>
          </a:p>
          <a:p>
            <a:pPr algn="ctr"/>
            <a:r>
              <a:rPr lang="en-US" dirty="0"/>
              <a:t>Hip-hop/rap tracks with higher </a:t>
            </a:r>
            <a:r>
              <a:rPr lang="en-US" dirty="0" err="1"/>
              <a:t>speechiness</a:t>
            </a:r>
            <a:r>
              <a:rPr lang="en-US" dirty="0"/>
              <a:t> show varied popularity</a:t>
            </a:r>
          </a:p>
          <a:p>
            <a:endParaRPr lang="en-US" dirty="0"/>
          </a:p>
        </p:txBody>
      </p:sp>
      <p:pic>
        <p:nvPicPr>
          <p:cNvPr id="5" name="Picture 4">
            <a:extLst>
              <a:ext uri="{FF2B5EF4-FFF2-40B4-BE49-F238E27FC236}">
                <a16:creationId xmlns:a16="http://schemas.microsoft.com/office/drawing/2014/main" id="{194EF8C3-2BAC-FC47-2262-3CE5A24981FA}"/>
              </a:ext>
            </a:extLst>
          </p:cNvPr>
          <p:cNvPicPr>
            <a:picLocks noChangeAspect="1"/>
          </p:cNvPicPr>
          <p:nvPr/>
        </p:nvPicPr>
        <p:blipFill>
          <a:blip r:embed="rId2"/>
          <a:stretch>
            <a:fillRect/>
          </a:stretch>
        </p:blipFill>
        <p:spPr>
          <a:xfrm>
            <a:off x="669379" y="918129"/>
            <a:ext cx="3523969" cy="2908449"/>
          </a:xfrm>
          <a:prstGeom prst="rect">
            <a:avLst/>
          </a:prstGeom>
        </p:spPr>
      </p:pic>
      <p:pic>
        <p:nvPicPr>
          <p:cNvPr id="7" name="Picture 6">
            <a:extLst>
              <a:ext uri="{FF2B5EF4-FFF2-40B4-BE49-F238E27FC236}">
                <a16:creationId xmlns:a16="http://schemas.microsoft.com/office/drawing/2014/main" id="{25D9341E-55E9-B710-BC25-4AD640CA8138}"/>
              </a:ext>
            </a:extLst>
          </p:cNvPr>
          <p:cNvPicPr>
            <a:picLocks noChangeAspect="1"/>
          </p:cNvPicPr>
          <p:nvPr/>
        </p:nvPicPr>
        <p:blipFill>
          <a:blip r:embed="rId3"/>
          <a:stretch>
            <a:fillRect/>
          </a:stretch>
        </p:blipFill>
        <p:spPr>
          <a:xfrm>
            <a:off x="4355026" y="924190"/>
            <a:ext cx="3456351" cy="2902388"/>
          </a:xfrm>
          <a:prstGeom prst="rect">
            <a:avLst/>
          </a:prstGeom>
        </p:spPr>
      </p:pic>
      <p:pic>
        <p:nvPicPr>
          <p:cNvPr id="10" name="Picture 9">
            <a:extLst>
              <a:ext uri="{FF2B5EF4-FFF2-40B4-BE49-F238E27FC236}">
                <a16:creationId xmlns:a16="http://schemas.microsoft.com/office/drawing/2014/main" id="{50AA1996-8CE2-1BDF-4E33-E0FAB52DC346}"/>
              </a:ext>
            </a:extLst>
          </p:cNvPr>
          <p:cNvPicPr>
            <a:picLocks noChangeAspect="1"/>
          </p:cNvPicPr>
          <p:nvPr/>
        </p:nvPicPr>
        <p:blipFill>
          <a:blip r:embed="rId4"/>
          <a:stretch>
            <a:fillRect/>
          </a:stretch>
        </p:blipFill>
        <p:spPr>
          <a:xfrm>
            <a:off x="7881596" y="918129"/>
            <a:ext cx="3479084" cy="2902388"/>
          </a:xfrm>
          <a:prstGeom prst="rect">
            <a:avLst/>
          </a:prstGeom>
        </p:spPr>
      </p:pic>
    </p:spTree>
    <p:extLst>
      <p:ext uri="{BB962C8B-B14F-4D97-AF65-F5344CB8AC3E}">
        <p14:creationId xmlns:p14="http://schemas.microsoft.com/office/powerpoint/2010/main" val="1023573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18F37-FA67-8F88-6897-6AFF610F48B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29970229-92AF-01A2-DCDC-4C582D2A7179}"/>
              </a:ext>
            </a:extLst>
          </p:cNvPr>
          <p:cNvSpPr>
            <a:spLocks noGrp="1"/>
          </p:cNvSpPr>
          <p:nvPr>
            <p:ph type="ctrTitle"/>
          </p:nvPr>
        </p:nvSpPr>
        <p:spPr>
          <a:xfrm>
            <a:off x="685801" y="371168"/>
            <a:ext cx="10058400" cy="562897"/>
          </a:xfrm>
        </p:spPr>
        <p:txBody>
          <a:bodyPr/>
          <a:lstStyle/>
          <a:p>
            <a:r>
              <a:rPr lang="en-US" sz="3200" dirty="0"/>
              <a:t>Audio Features vs Popularity </a:t>
            </a:r>
          </a:p>
        </p:txBody>
      </p:sp>
      <p:sp>
        <p:nvSpPr>
          <p:cNvPr id="12" name="TextBox 11">
            <a:extLst>
              <a:ext uri="{FF2B5EF4-FFF2-40B4-BE49-F238E27FC236}">
                <a16:creationId xmlns:a16="http://schemas.microsoft.com/office/drawing/2014/main" id="{A81D5058-DB26-7C18-3F2A-60AE2D7DCE8A}"/>
              </a:ext>
            </a:extLst>
          </p:cNvPr>
          <p:cNvSpPr txBox="1"/>
          <p:nvPr/>
        </p:nvSpPr>
        <p:spPr>
          <a:xfrm>
            <a:off x="4355026" y="3901508"/>
            <a:ext cx="3427649" cy="2308324"/>
          </a:xfrm>
          <a:prstGeom prst="rect">
            <a:avLst/>
          </a:prstGeom>
          <a:noFill/>
        </p:spPr>
        <p:txBody>
          <a:bodyPr wrap="square" rtlCol="0">
            <a:spAutoFit/>
          </a:bodyPr>
          <a:lstStyle/>
          <a:p>
            <a:pPr algn="ctr"/>
            <a:r>
              <a:rPr lang="en-US" b="1" dirty="0"/>
              <a:t>Tempo vs Popularity</a:t>
            </a:r>
          </a:p>
          <a:p>
            <a:pPr algn="ctr"/>
            <a:r>
              <a:rPr lang="en-US" dirty="0"/>
              <a:t>Shows weak correlation (r ≈ 0.0 to 0.1)</a:t>
            </a:r>
          </a:p>
          <a:p>
            <a:pPr algn="ctr"/>
            <a:r>
              <a:rPr lang="en-US" dirty="0"/>
              <a:t>Popular tracks span entire tempo range (60-200 BPM)</a:t>
            </a:r>
          </a:p>
          <a:p>
            <a:pPr algn="ctr"/>
            <a:r>
              <a:rPr lang="en-US" dirty="0"/>
              <a:t>Slight concentration around 120-140 BPM for popular songs</a:t>
            </a:r>
          </a:p>
          <a:p>
            <a:endParaRPr lang="en-US" dirty="0"/>
          </a:p>
        </p:txBody>
      </p:sp>
      <p:sp>
        <p:nvSpPr>
          <p:cNvPr id="15" name="TextBox 14">
            <a:extLst>
              <a:ext uri="{FF2B5EF4-FFF2-40B4-BE49-F238E27FC236}">
                <a16:creationId xmlns:a16="http://schemas.microsoft.com/office/drawing/2014/main" id="{4A0AC765-CF13-A594-23E6-3BD520CDE788}"/>
              </a:ext>
            </a:extLst>
          </p:cNvPr>
          <p:cNvSpPr txBox="1"/>
          <p:nvPr/>
        </p:nvSpPr>
        <p:spPr>
          <a:xfrm>
            <a:off x="669379" y="3901508"/>
            <a:ext cx="3523969" cy="2585323"/>
          </a:xfrm>
          <a:prstGeom prst="rect">
            <a:avLst/>
          </a:prstGeom>
          <a:noFill/>
        </p:spPr>
        <p:txBody>
          <a:bodyPr wrap="square" rtlCol="0">
            <a:spAutoFit/>
          </a:bodyPr>
          <a:lstStyle/>
          <a:p>
            <a:pPr algn="ctr"/>
            <a:r>
              <a:rPr lang="en-US" b="1" dirty="0"/>
              <a:t>Valence vs Popularity</a:t>
            </a:r>
          </a:p>
          <a:p>
            <a:pPr algn="ctr"/>
            <a:r>
              <a:rPr lang="en-US" dirty="0"/>
              <a:t>Shows minimal correlation (r ≈ 0.0)</a:t>
            </a:r>
          </a:p>
          <a:p>
            <a:pPr algn="ctr"/>
            <a:r>
              <a:rPr lang="en-US" dirty="0"/>
              <a:t>Even distribution across all valence levels (sad to happy)</a:t>
            </a:r>
          </a:p>
          <a:p>
            <a:pPr algn="ctr"/>
            <a:r>
              <a:rPr lang="en-US" dirty="0"/>
              <a:t>Popular songs exist equally in positive and negative emotional ranges</a:t>
            </a:r>
          </a:p>
          <a:p>
            <a:endParaRPr lang="en-US" dirty="0"/>
          </a:p>
        </p:txBody>
      </p:sp>
      <p:sp>
        <p:nvSpPr>
          <p:cNvPr id="16" name="TextBox 15">
            <a:extLst>
              <a:ext uri="{FF2B5EF4-FFF2-40B4-BE49-F238E27FC236}">
                <a16:creationId xmlns:a16="http://schemas.microsoft.com/office/drawing/2014/main" id="{F1E89367-F547-BE5F-15AF-166A8EAF831E}"/>
              </a:ext>
            </a:extLst>
          </p:cNvPr>
          <p:cNvSpPr txBox="1"/>
          <p:nvPr/>
        </p:nvSpPr>
        <p:spPr>
          <a:xfrm>
            <a:off x="7881596" y="3899610"/>
            <a:ext cx="3427650" cy="2308324"/>
          </a:xfrm>
          <a:prstGeom prst="rect">
            <a:avLst/>
          </a:prstGeom>
          <a:noFill/>
        </p:spPr>
        <p:txBody>
          <a:bodyPr wrap="square" rtlCol="0">
            <a:spAutoFit/>
          </a:bodyPr>
          <a:lstStyle/>
          <a:p>
            <a:pPr algn="ctr"/>
            <a:r>
              <a:rPr lang="en-US" b="1" dirty="0"/>
              <a:t>Loudness vs Popularity</a:t>
            </a:r>
          </a:p>
          <a:p>
            <a:pPr algn="ctr"/>
            <a:r>
              <a:rPr lang="en-US" dirty="0"/>
              <a:t>Shows weak positive correlation (r ≈ 0.1 to 0.2)</a:t>
            </a:r>
          </a:p>
          <a:p>
            <a:pPr algn="ctr"/>
            <a:r>
              <a:rPr lang="en-US" dirty="0"/>
              <a:t>Louder tracks (-10 to 0 dB) tend to be more popular</a:t>
            </a:r>
          </a:p>
          <a:p>
            <a:pPr algn="ctr"/>
            <a:r>
              <a:rPr lang="en-US" dirty="0"/>
              <a:t>Very quiet tracks (&lt;-20 dB) less common in popular music</a:t>
            </a:r>
          </a:p>
          <a:p>
            <a:endParaRPr lang="en-US" dirty="0"/>
          </a:p>
        </p:txBody>
      </p:sp>
      <p:pic>
        <p:nvPicPr>
          <p:cNvPr id="3" name="Picture 2">
            <a:extLst>
              <a:ext uri="{FF2B5EF4-FFF2-40B4-BE49-F238E27FC236}">
                <a16:creationId xmlns:a16="http://schemas.microsoft.com/office/drawing/2014/main" id="{277865E0-542F-B268-4186-4AE37D81598B}"/>
              </a:ext>
            </a:extLst>
          </p:cNvPr>
          <p:cNvPicPr>
            <a:picLocks noChangeAspect="1"/>
          </p:cNvPicPr>
          <p:nvPr/>
        </p:nvPicPr>
        <p:blipFill>
          <a:blip r:embed="rId2"/>
          <a:stretch>
            <a:fillRect/>
          </a:stretch>
        </p:blipFill>
        <p:spPr>
          <a:xfrm>
            <a:off x="656981" y="908342"/>
            <a:ext cx="3468641" cy="2912175"/>
          </a:xfrm>
          <a:prstGeom prst="rect">
            <a:avLst/>
          </a:prstGeom>
        </p:spPr>
      </p:pic>
      <p:pic>
        <p:nvPicPr>
          <p:cNvPr id="8" name="Picture 7">
            <a:extLst>
              <a:ext uri="{FF2B5EF4-FFF2-40B4-BE49-F238E27FC236}">
                <a16:creationId xmlns:a16="http://schemas.microsoft.com/office/drawing/2014/main" id="{79E973C4-8CB4-435C-1F65-2F1CBA4F71E5}"/>
              </a:ext>
            </a:extLst>
          </p:cNvPr>
          <p:cNvPicPr>
            <a:picLocks noChangeAspect="1"/>
          </p:cNvPicPr>
          <p:nvPr/>
        </p:nvPicPr>
        <p:blipFill>
          <a:blip r:embed="rId3"/>
          <a:stretch>
            <a:fillRect/>
          </a:stretch>
        </p:blipFill>
        <p:spPr>
          <a:xfrm>
            <a:off x="4222168" y="904044"/>
            <a:ext cx="3415399" cy="2912175"/>
          </a:xfrm>
          <a:prstGeom prst="rect">
            <a:avLst/>
          </a:prstGeom>
        </p:spPr>
      </p:pic>
      <p:pic>
        <p:nvPicPr>
          <p:cNvPr id="11" name="Picture 10">
            <a:extLst>
              <a:ext uri="{FF2B5EF4-FFF2-40B4-BE49-F238E27FC236}">
                <a16:creationId xmlns:a16="http://schemas.microsoft.com/office/drawing/2014/main" id="{E198F2E4-E39A-5E42-4CCC-BCFC342BE3D1}"/>
              </a:ext>
            </a:extLst>
          </p:cNvPr>
          <p:cNvPicPr>
            <a:picLocks noChangeAspect="1"/>
          </p:cNvPicPr>
          <p:nvPr/>
        </p:nvPicPr>
        <p:blipFill>
          <a:blip r:embed="rId4"/>
          <a:stretch>
            <a:fillRect/>
          </a:stretch>
        </p:blipFill>
        <p:spPr>
          <a:xfrm>
            <a:off x="7729715" y="904044"/>
            <a:ext cx="3498392" cy="2912175"/>
          </a:xfrm>
          <a:prstGeom prst="rect">
            <a:avLst/>
          </a:prstGeom>
        </p:spPr>
      </p:pic>
    </p:spTree>
    <p:extLst>
      <p:ext uri="{BB962C8B-B14F-4D97-AF65-F5344CB8AC3E}">
        <p14:creationId xmlns:p14="http://schemas.microsoft.com/office/powerpoint/2010/main" val="2986712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E5370-7F01-D99E-FA51-F13332B6F6D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F8B06679-E890-F727-6C98-F68CA3AC0FBE}"/>
              </a:ext>
            </a:extLst>
          </p:cNvPr>
          <p:cNvSpPr>
            <a:spLocks noGrp="1"/>
          </p:cNvSpPr>
          <p:nvPr>
            <p:ph type="ctrTitle"/>
          </p:nvPr>
        </p:nvSpPr>
        <p:spPr>
          <a:xfrm>
            <a:off x="685801" y="371168"/>
            <a:ext cx="10058400" cy="562897"/>
          </a:xfrm>
        </p:spPr>
        <p:txBody>
          <a:bodyPr/>
          <a:lstStyle/>
          <a:p>
            <a:r>
              <a:rPr lang="en-US" sz="3200" dirty="0"/>
              <a:t>Popularity by Categorical Features</a:t>
            </a:r>
          </a:p>
        </p:txBody>
      </p:sp>
      <p:sp>
        <p:nvSpPr>
          <p:cNvPr id="7" name="TextBox 6">
            <a:extLst>
              <a:ext uri="{FF2B5EF4-FFF2-40B4-BE49-F238E27FC236}">
                <a16:creationId xmlns:a16="http://schemas.microsoft.com/office/drawing/2014/main" id="{7A83398F-A29C-3205-F7BB-FA017EA92D95}"/>
              </a:ext>
            </a:extLst>
          </p:cNvPr>
          <p:cNvSpPr txBox="1"/>
          <p:nvPr/>
        </p:nvSpPr>
        <p:spPr>
          <a:xfrm>
            <a:off x="5034116" y="1022555"/>
            <a:ext cx="5773989" cy="2339102"/>
          </a:xfrm>
          <a:prstGeom prst="rect">
            <a:avLst/>
          </a:prstGeom>
          <a:noFill/>
        </p:spPr>
        <p:txBody>
          <a:bodyPr wrap="square" rtlCol="0">
            <a:spAutoFit/>
          </a:bodyPr>
          <a:lstStyle/>
          <a:p>
            <a:r>
              <a:rPr lang="en-US" sz="1600" b="1" dirty="0"/>
              <a:t>Average Popularity by Language</a:t>
            </a:r>
          </a:p>
          <a:p>
            <a:r>
              <a:rPr lang="en-US" sz="1600" b="1" dirty="0"/>
              <a:t>Type</a:t>
            </a:r>
            <a:r>
              <a:rPr lang="en-US" sz="1600" dirty="0"/>
              <a:t>: Bar chart with sample size annotations</a:t>
            </a:r>
          </a:p>
          <a:p>
            <a:r>
              <a:rPr lang="en-US" sz="1600" b="1" dirty="0"/>
              <a:t>Pattern</a:t>
            </a:r>
            <a:r>
              <a:rPr lang="en-US" sz="1600" dirty="0"/>
              <a:t>: Korean and other non-English languages show higher average popularity</a:t>
            </a:r>
          </a:p>
          <a:p>
            <a:r>
              <a:rPr lang="en-US" sz="1600" b="1" dirty="0"/>
              <a:t>Filter</a:t>
            </a:r>
            <a:r>
              <a:rPr lang="en-US" sz="1600" dirty="0"/>
              <a:t>: Only languages with ≥100 tracks included for reliability</a:t>
            </a:r>
          </a:p>
          <a:p>
            <a:r>
              <a:rPr lang="en-US" sz="1600" b="1" dirty="0"/>
              <a:t>Insight</a:t>
            </a:r>
            <a:r>
              <a:rPr lang="en-US" sz="1600" dirty="0"/>
              <a:t>: English dominates in quantity but not necessarily in popularity</a:t>
            </a:r>
          </a:p>
          <a:p>
            <a:endParaRPr lang="en-US" dirty="0"/>
          </a:p>
        </p:txBody>
      </p:sp>
      <p:sp>
        <p:nvSpPr>
          <p:cNvPr id="12" name="TextBox 11">
            <a:extLst>
              <a:ext uri="{FF2B5EF4-FFF2-40B4-BE49-F238E27FC236}">
                <a16:creationId xmlns:a16="http://schemas.microsoft.com/office/drawing/2014/main" id="{E86B2CEF-B5CC-0962-C465-24F06547C54A}"/>
              </a:ext>
            </a:extLst>
          </p:cNvPr>
          <p:cNvSpPr txBox="1"/>
          <p:nvPr/>
        </p:nvSpPr>
        <p:spPr>
          <a:xfrm>
            <a:off x="806245" y="4664551"/>
            <a:ext cx="6971188" cy="1846659"/>
          </a:xfrm>
          <a:prstGeom prst="rect">
            <a:avLst/>
          </a:prstGeom>
          <a:noFill/>
        </p:spPr>
        <p:txBody>
          <a:bodyPr wrap="square" rtlCol="0">
            <a:spAutoFit/>
          </a:bodyPr>
          <a:lstStyle/>
          <a:p>
            <a:pPr algn="r"/>
            <a:r>
              <a:rPr lang="en-US" sz="1600" b="1" dirty="0"/>
              <a:t>Popularity by Musical Mode</a:t>
            </a:r>
          </a:p>
          <a:p>
            <a:pPr algn="r"/>
            <a:r>
              <a:rPr lang="en-US" sz="1600" b="1" dirty="0"/>
              <a:t>Type</a:t>
            </a:r>
            <a:r>
              <a:rPr lang="en-US" sz="1600" dirty="0"/>
              <a:t>: Overlapping bar chart comparing mean vs median</a:t>
            </a:r>
          </a:p>
          <a:p>
            <a:pPr algn="r"/>
            <a:r>
              <a:rPr lang="en-US" sz="1600" b="1" dirty="0"/>
              <a:t>Categories</a:t>
            </a:r>
            <a:r>
              <a:rPr lang="en-US" sz="1600" dirty="0"/>
              <a:t>: Major, Minor, Unknown modes</a:t>
            </a:r>
          </a:p>
          <a:p>
            <a:pPr algn="r"/>
            <a:r>
              <a:rPr lang="en-US" sz="1600" b="1" dirty="0"/>
              <a:t>Pattern</a:t>
            </a:r>
            <a:r>
              <a:rPr lang="en-US" sz="1600" dirty="0"/>
              <a:t>: Shows both central tendencies (mean and median) for comparison</a:t>
            </a:r>
          </a:p>
          <a:p>
            <a:pPr algn="r"/>
            <a:r>
              <a:rPr lang="en-US" sz="1600" b="1" dirty="0"/>
              <a:t>Insight</a:t>
            </a:r>
            <a:r>
              <a:rPr lang="en-US" sz="1600" dirty="0"/>
              <a:t>: Minor differences between major and minor mode popularity</a:t>
            </a:r>
          </a:p>
          <a:p>
            <a:pPr algn="r"/>
            <a:endParaRPr lang="en-US" dirty="0"/>
          </a:p>
        </p:txBody>
      </p:sp>
      <p:pic>
        <p:nvPicPr>
          <p:cNvPr id="3" name="Picture 2">
            <a:extLst>
              <a:ext uri="{FF2B5EF4-FFF2-40B4-BE49-F238E27FC236}">
                <a16:creationId xmlns:a16="http://schemas.microsoft.com/office/drawing/2014/main" id="{4D53EBD7-E95C-CDFE-9CD2-E2F5DB9747CC}"/>
              </a:ext>
            </a:extLst>
          </p:cNvPr>
          <p:cNvPicPr>
            <a:picLocks noChangeAspect="1"/>
          </p:cNvPicPr>
          <p:nvPr/>
        </p:nvPicPr>
        <p:blipFill>
          <a:blip r:embed="rId2"/>
          <a:stretch>
            <a:fillRect/>
          </a:stretch>
        </p:blipFill>
        <p:spPr>
          <a:xfrm>
            <a:off x="685801" y="1022555"/>
            <a:ext cx="4359607" cy="3415520"/>
          </a:xfrm>
          <a:prstGeom prst="rect">
            <a:avLst/>
          </a:prstGeom>
        </p:spPr>
      </p:pic>
      <p:pic>
        <p:nvPicPr>
          <p:cNvPr id="8" name="Picture 7">
            <a:extLst>
              <a:ext uri="{FF2B5EF4-FFF2-40B4-BE49-F238E27FC236}">
                <a16:creationId xmlns:a16="http://schemas.microsoft.com/office/drawing/2014/main" id="{A66ADD68-C732-3691-0839-2FC514589253}"/>
              </a:ext>
            </a:extLst>
          </p:cNvPr>
          <p:cNvPicPr>
            <a:picLocks noChangeAspect="1"/>
          </p:cNvPicPr>
          <p:nvPr/>
        </p:nvPicPr>
        <p:blipFill>
          <a:blip r:embed="rId3"/>
          <a:stretch>
            <a:fillRect/>
          </a:stretch>
        </p:blipFill>
        <p:spPr>
          <a:xfrm>
            <a:off x="7777433" y="3496344"/>
            <a:ext cx="3728766" cy="2880179"/>
          </a:xfrm>
          <a:prstGeom prst="rect">
            <a:avLst/>
          </a:prstGeom>
        </p:spPr>
      </p:pic>
    </p:spTree>
    <p:extLst>
      <p:ext uri="{BB962C8B-B14F-4D97-AF65-F5344CB8AC3E}">
        <p14:creationId xmlns:p14="http://schemas.microsoft.com/office/powerpoint/2010/main" val="351808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EF1E2-8224-2BBE-965A-200422FB119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704C51D5-FAA4-D3C6-2BE3-A719852B2287}"/>
              </a:ext>
            </a:extLst>
          </p:cNvPr>
          <p:cNvSpPr>
            <a:spLocks noGrp="1"/>
          </p:cNvSpPr>
          <p:nvPr>
            <p:ph type="ctrTitle"/>
          </p:nvPr>
        </p:nvSpPr>
        <p:spPr>
          <a:xfrm>
            <a:off x="685801" y="371168"/>
            <a:ext cx="10058400" cy="562897"/>
          </a:xfrm>
        </p:spPr>
        <p:txBody>
          <a:bodyPr/>
          <a:lstStyle/>
          <a:p>
            <a:r>
              <a:rPr lang="en-US" sz="3200" dirty="0"/>
              <a:t>Popularity by Categorical Features</a:t>
            </a:r>
          </a:p>
        </p:txBody>
      </p:sp>
      <p:sp>
        <p:nvSpPr>
          <p:cNvPr id="7" name="TextBox 6">
            <a:extLst>
              <a:ext uri="{FF2B5EF4-FFF2-40B4-BE49-F238E27FC236}">
                <a16:creationId xmlns:a16="http://schemas.microsoft.com/office/drawing/2014/main" id="{B2100D3F-5FE4-C0F1-FBC1-1483388E1ED7}"/>
              </a:ext>
            </a:extLst>
          </p:cNvPr>
          <p:cNvSpPr txBox="1"/>
          <p:nvPr/>
        </p:nvSpPr>
        <p:spPr>
          <a:xfrm>
            <a:off x="5034116" y="1022555"/>
            <a:ext cx="5773989" cy="2308324"/>
          </a:xfrm>
          <a:prstGeom prst="rect">
            <a:avLst/>
          </a:prstGeom>
          <a:noFill/>
        </p:spPr>
        <p:txBody>
          <a:bodyPr wrap="square" rtlCol="0">
            <a:spAutoFit/>
          </a:bodyPr>
          <a:lstStyle/>
          <a:p>
            <a:r>
              <a:rPr lang="en-US" b="1" dirty="0"/>
              <a:t>Average Popularity by Duration Category</a:t>
            </a:r>
          </a:p>
          <a:p>
            <a:r>
              <a:rPr lang="en-US" b="1" dirty="0"/>
              <a:t>Type</a:t>
            </a:r>
            <a:r>
              <a:rPr lang="en-US" dirty="0"/>
              <a:t>: Bar chart with 4 duration bins</a:t>
            </a:r>
          </a:p>
          <a:p>
            <a:r>
              <a:rPr lang="en-US" b="1" dirty="0"/>
              <a:t>Categories</a:t>
            </a:r>
            <a:r>
              <a:rPr lang="en-US" dirty="0"/>
              <a:t>: Short (&lt;3min), Medium (3-4min), Long (4-5min), Very Long (&gt;5min)</a:t>
            </a:r>
          </a:p>
          <a:p>
            <a:r>
              <a:rPr lang="en-US" b="1" dirty="0"/>
              <a:t>Pattern</a:t>
            </a:r>
            <a:r>
              <a:rPr lang="en-US" dirty="0"/>
              <a:t>: Medium-length songs (3-4 minutes) tend to be most popular</a:t>
            </a:r>
          </a:p>
          <a:p>
            <a:r>
              <a:rPr lang="en-US" b="1" dirty="0"/>
              <a:t>Insight</a:t>
            </a:r>
            <a:r>
              <a:rPr lang="en-US" dirty="0"/>
              <a:t>: Standard pop song length performs best</a:t>
            </a:r>
          </a:p>
          <a:p>
            <a:endParaRPr lang="en-US" dirty="0"/>
          </a:p>
        </p:txBody>
      </p:sp>
      <p:sp>
        <p:nvSpPr>
          <p:cNvPr id="12" name="TextBox 11">
            <a:extLst>
              <a:ext uri="{FF2B5EF4-FFF2-40B4-BE49-F238E27FC236}">
                <a16:creationId xmlns:a16="http://schemas.microsoft.com/office/drawing/2014/main" id="{DAB1810A-F974-717D-3C36-B6912E73C262}"/>
              </a:ext>
            </a:extLst>
          </p:cNvPr>
          <p:cNvSpPr txBox="1"/>
          <p:nvPr/>
        </p:nvSpPr>
        <p:spPr>
          <a:xfrm>
            <a:off x="713801" y="4576061"/>
            <a:ext cx="6971188" cy="2031325"/>
          </a:xfrm>
          <a:prstGeom prst="rect">
            <a:avLst/>
          </a:prstGeom>
          <a:noFill/>
        </p:spPr>
        <p:txBody>
          <a:bodyPr wrap="square" rtlCol="0">
            <a:spAutoFit/>
          </a:bodyPr>
          <a:lstStyle/>
          <a:p>
            <a:pPr algn="r"/>
            <a:r>
              <a:rPr lang="en-US" b="1" dirty="0"/>
              <a:t>Average Popularity Trend Over Years</a:t>
            </a:r>
          </a:p>
          <a:p>
            <a:pPr algn="r"/>
            <a:r>
              <a:rPr lang="en-US" b="1" dirty="0"/>
              <a:t>Type</a:t>
            </a:r>
            <a:r>
              <a:rPr lang="en-US" dirty="0"/>
              <a:t>: Line plot with markers showing time series</a:t>
            </a:r>
          </a:p>
          <a:p>
            <a:pPr algn="r"/>
            <a:r>
              <a:rPr lang="en-US" b="1" dirty="0"/>
              <a:t>Filter</a:t>
            </a:r>
            <a:r>
              <a:rPr lang="en-US" dirty="0"/>
              <a:t>: Years with ≥10 tracks only</a:t>
            </a:r>
          </a:p>
          <a:p>
            <a:pPr algn="r"/>
            <a:r>
              <a:rPr lang="en-US" b="1" dirty="0"/>
              <a:t>Pattern</a:t>
            </a:r>
            <a:r>
              <a:rPr lang="en-US" dirty="0"/>
              <a:t>: Shows how average popularity has changed over time</a:t>
            </a:r>
          </a:p>
          <a:p>
            <a:pPr algn="r"/>
            <a:r>
              <a:rPr lang="en-US" b="1" dirty="0"/>
              <a:t>Features</a:t>
            </a:r>
            <a:r>
              <a:rPr lang="en-US" dirty="0"/>
              <a:t>: Grid lines and markers for each year point</a:t>
            </a:r>
          </a:p>
          <a:p>
            <a:pPr algn="r"/>
            <a:r>
              <a:rPr lang="en-US" b="1" dirty="0"/>
              <a:t>Insight</a:t>
            </a:r>
            <a:r>
              <a:rPr lang="en-US" dirty="0"/>
              <a:t>: Reveals temporal trends in music popularity</a:t>
            </a:r>
          </a:p>
          <a:p>
            <a:pPr algn="r"/>
            <a:endParaRPr lang="en-US" dirty="0"/>
          </a:p>
        </p:txBody>
      </p:sp>
      <p:pic>
        <p:nvPicPr>
          <p:cNvPr id="5" name="Picture 4">
            <a:extLst>
              <a:ext uri="{FF2B5EF4-FFF2-40B4-BE49-F238E27FC236}">
                <a16:creationId xmlns:a16="http://schemas.microsoft.com/office/drawing/2014/main" id="{C59DE79F-D552-E101-2B1E-644CB6ABDF90}"/>
              </a:ext>
            </a:extLst>
          </p:cNvPr>
          <p:cNvPicPr>
            <a:picLocks noChangeAspect="1"/>
          </p:cNvPicPr>
          <p:nvPr/>
        </p:nvPicPr>
        <p:blipFill>
          <a:blip r:embed="rId2"/>
          <a:stretch>
            <a:fillRect/>
          </a:stretch>
        </p:blipFill>
        <p:spPr>
          <a:xfrm>
            <a:off x="685802" y="934065"/>
            <a:ext cx="4345382" cy="3185651"/>
          </a:xfrm>
          <a:prstGeom prst="rect">
            <a:avLst/>
          </a:prstGeom>
        </p:spPr>
      </p:pic>
      <p:pic>
        <p:nvPicPr>
          <p:cNvPr id="9" name="Picture 8">
            <a:extLst>
              <a:ext uri="{FF2B5EF4-FFF2-40B4-BE49-F238E27FC236}">
                <a16:creationId xmlns:a16="http://schemas.microsoft.com/office/drawing/2014/main" id="{6CD4CDB9-C0E9-3F36-4B3F-A8943EA2EE8C}"/>
              </a:ext>
            </a:extLst>
          </p:cNvPr>
          <p:cNvPicPr>
            <a:picLocks noChangeAspect="1"/>
          </p:cNvPicPr>
          <p:nvPr/>
        </p:nvPicPr>
        <p:blipFill>
          <a:blip r:embed="rId3"/>
          <a:stretch>
            <a:fillRect/>
          </a:stretch>
        </p:blipFill>
        <p:spPr>
          <a:xfrm>
            <a:off x="7684989" y="3429000"/>
            <a:ext cx="3933176" cy="2880761"/>
          </a:xfrm>
          <a:prstGeom prst="rect">
            <a:avLst/>
          </a:prstGeom>
        </p:spPr>
      </p:pic>
    </p:spTree>
    <p:extLst>
      <p:ext uri="{BB962C8B-B14F-4D97-AF65-F5344CB8AC3E}">
        <p14:creationId xmlns:p14="http://schemas.microsoft.com/office/powerpoint/2010/main" val="2434201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2A0C-ED2A-077C-70BC-DEB140E04A7B}"/>
              </a:ext>
            </a:extLst>
          </p:cNvPr>
          <p:cNvSpPr>
            <a:spLocks noGrp="1"/>
          </p:cNvSpPr>
          <p:nvPr>
            <p:ph type="title"/>
          </p:nvPr>
        </p:nvSpPr>
        <p:spPr>
          <a:xfrm>
            <a:off x="677334" y="694944"/>
            <a:ext cx="3789177" cy="4572000"/>
          </a:xfrm>
        </p:spPr>
        <p:txBody>
          <a:bodyPr/>
          <a:lstStyle/>
          <a:p>
            <a:r>
              <a:rPr lang="en-US" dirty="0"/>
              <a:t>Results Summary</a:t>
            </a:r>
          </a:p>
        </p:txBody>
      </p:sp>
      <p:sp>
        <p:nvSpPr>
          <p:cNvPr id="3" name="Content Placeholder 2">
            <a:extLst>
              <a:ext uri="{FF2B5EF4-FFF2-40B4-BE49-F238E27FC236}">
                <a16:creationId xmlns:a16="http://schemas.microsoft.com/office/drawing/2014/main" id="{8E9FC3B2-3EF0-BDB4-4819-4161FC7EEF1A}"/>
              </a:ext>
            </a:extLst>
          </p:cNvPr>
          <p:cNvSpPr>
            <a:spLocks noGrp="1"/>
          </p:cNvSpPr>
          <p:nvPr>
            <p:ph idx="1"/>
          </p:nvPr>
        </p:nvSpPr>
        <p:spPr>
          <a:xfrm>
            <a:off x="5309419" y="371168"/>
            <a:ext cx="5279923" cy="6009967"/>
          </a:xfrm>
        </p:spPr>
        <p:txBody>
          <a:bodyPr>
            <a:normAutofit lnSpcReduction="10000"/>
          </a:bodyPr>
          <a:lstStyle/>
          <a:p>
            <a:r>
              <a:rPr lang="en-US" dirty="0"/>
              <a:t>Popularity : </a:t>
            </a:r>
          </a:p>
          <a:p>
            <a:r>
              <a:rPr lang="en-US" dirty="0"/>
              <a:t>By Language (with ≥100 tracks): </a:t>
            </a:r>
          </a:p>
          <a:p>
            <a:pPr marL="285750" indent="-285750">
              <a:buFont typeface="Arial" panose="020B0604020202020204" pitchFamily="34" charset="0"/>
              <a:buChar char="•"/>
            </a:pPr>
            <a:r>
              <a:rPr lang="en-US" dirty="0"/>
              <a:t>Korean: 27.5 avg popularity (6,893.0 tracks) </a:t>
            </a:r>
          </a:p>
          <a:p>
            <a:pPr marL="285750" indent="-285750">
              <a:buFont typeface="Arial" panose="020B0604020202020204" pitchFamily="34" charset="0"/>
              <a:buChar char="•"/>
            </a:pPr>
            <a:r>
              <a:rPr lang="en-US" dirty="0"/>
              <a:t>Hindi: 18.2 avg popularity (5,740.0 tracks) </a:t>
            </a:r>
          </a:p>
          <a:p>
            <a:pPr marL="285750" indent="-285750">
              <a:buFont typeface="Arial" panose="020B0604020202020204" pitchFamily="34" charset="0"/>
              <a:buChar char="•"/>
            </a:pPr>
            <a:r>
              <a:rPr lang="en-US" dirty="0"/>
              <a:t>English: 14.8 avg popularity (23,389.0 tracks) </a:t>
            </a:r>
          </a:p>
          <a:p>
            <a:pPr marL="285750" indent="-285750">
              <a:buFont typeface="Arial" panose="020B0604020202020204" pitchFamily="34" charset="0"/>
              <a:buChar char="•"/>
            </a:pPr>
            <a:r>
              <a:rPr lang="en-US" dirty="0"/>
              <a:t>Telugu: 14.3 avg popularity (321.0 tracks) </a:t>
            </a:r>
          </a:p>
          <a:p>
            <a:pPr marL="285750" indent="-285750">
              <a:buFont typeface="Arial" panose="020B0604020202020204" pitchFamily="34" charset="0"/>
              <a:buChar char="•"/>
            </a:pPr>
            <a:r>
              <a:rPr lang="en-US" dirty="0"/>
              <a:t>Unknown: 12.3 avg popularity (13,005.0 tracks) </a:t>
            </a:r>
          </a:p>
          <a:p>
            <a:r>
              <a:rPr lang="en-US" dirty="0"/>
              <a:t>By Mode: </a:t>
            </a:r>
          </a:p>
          <a:p>
            <a:pPr marL="285750" indent="-285750">
              <a:buFont typeface="Arial" panose="020B0604020202020204" pitchFamily="34" charset="0"/>
              <a:buChar char="•"/>
            </a:pPr>
            <a:r>
              <a:rPr lang="en-US" dirty="0"/>
              <a:t>Major: 15.1 avg popularity (36,511.0 tracks) </a:t>
            </a:r>
          </a:p>
          <a:p>
            <a:pPr marL="285750" indent="-285750">
              <a:buFont typeface="Arial" panose="020B0604020202020204" pitchFamily="34" charset="0"/>
              <a:buChar char="•"/>
            </a:pPr>
            <a:r>
              <a:rPr lang="en-US" dirty="0"/>
              <a:t>Minor: 15.7 avg popularity (25,693.0 tracks) </a:t>
            </a:r>
          </a:p>
          <a:p>
            <a:pPr marL="285750" indent="-285750">
              <a:buFont typeface="Arial" panose="020B0604020202020204" pitchFamily="34" charset="0"/>
              <a:buChar char="•"/>
            </a:pPr>
            <a:r>
              <a:rPr lang="en-US" dirty="0"/>
              <a:t>Unknown: 5.0 avg popularity (35.0 tracks)</a:t>
            </a:r>
          </a:p>
          <a:p>
            <a:r>
              <a:rPr lang="en-US" dirty="0"/>
              <a:t>By Duration Category: </a:t>
            </a:r>
          </a:p>
          <a:p>
            <a:pPr marL="285750" indent="-285750">
              <a:buFont typeface="Arial" panose="020B0604020202020204" pitchFamily="34" charset="0"/>
              <a:buChar char="•"/>
            </a:pPr>
            <a:r>
              <a:rPr lang="en-US" dirty="0"/>
              <a:t>Short: 13.2 avg popularity </a:t>
            </a:r>
          </a:p>
          <a:p>
            <a:pPr marL="285750" indent="-285750">
              <a:buFont typeface="Arial" panose="020B0604020202020204" pitchFamily="34" charset="0"/>
              <a:buChar char="•"/>
            </a:pPr>
            <a:r>
              <a:rPr lang="en-US" dirty="0"/>
              <a:t>Medium: 19.1 avg popularity </a:t>
            </a:r>
          </a:p>
          <a:p>
            <a:pPr marL="285750" indent="-285750">
              <a:buFont typeface="Arial" panose="020B0604020202020204" pitchFamily="34" charset="0"/>
              <a:buChar char="•"/>
            </a:pPr>
            <a:r>
              <a:rPr lang="en-US" dirty="0"/>
              <a:t>Long: 14.7 avg popularity </a:t>
            </a:r>
          </a:p>
          <a:p>
            <a:pPr marL="285750" indent="-285750">
              <a:buFont typeface="Arial" panose="020B0604020202020204" pitchFamily="34" charset="0"/>
              <a:buChar char="•"/>
            </a:pPr>
            <a:r>
              <a:rPr lang="en-US" dirty="0"/>
              <a:t>Very Long: 12.2 avg popularity</a:t>
            </a:r>
          </a:p>
        </p:txBody>
      </p:sp>
    </p:spTree>
    <p:extLst>
      <p:ext uri="{BB962C8B-B14F-4D97-AF65-F5344CB8AC3E}">
        <p14:creationId xmlns:p14="http://schemas.microsoft.com/office/powerpoint/2010/main" val="3513107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Numbers on a digital display">
            <a:extLst>
              <a:ext uri="{FF2B5EF4-FFF2-40B4-BE49-F238E27FC236}">
                <a16:creationId xmlns:a16="http://schemas.microsoft.com/office/drawing/2014/main" id="{54B8285A-BBE7-E6D5-935A-7642C9152301}"/>
              </a:ext>
            </a:extLst>
          </p:cNvPr>
          <p:cNvPicPr>
            <a:picLocks noGrp="1" noChangeAspect="1"/>
          </p:cNvPicPr>
          <p:nvPr>
            <p:ph type="pic" sz="quarter" idx="10"/>
          </p:nvPr>
        </p:nvPicPr>
        <p:blipFill>
          <a:blip r:embed="rId2">
            <a:duotone>
              <a:schemeClr val="accent2">
                <a:shade val="45000"/>
                <a:satMod val="135000"/>
              </a:schemeClr>
              <a:prstClr val="white"/>
            </a:duotone>
          </a:blip>
          <a:srcRect t="38" b="38"/>
          <a:stretch>
            <a:fillRect/>
          </a:stretch>
        </p:blipFill>
        <p:spPr/>
      </p:pic>
      <p:sp>
        <p:nvSpPr>
          <p:cNvPr id="3" name="Title 2">
            <a:extLst>
              <a:ext uri="{FF2B5EF4-FFF2-40B4-BE49-F238E27FC236}">
                <a16:creationId xmlns:a16="http://schemas.microsoft.com/office/drawing/2014/main" id="{D6D26391-D8F1-0828-7F9A-6A537E5B0F51}"/>
              </a:ext>
            </a:extLst>
          </p:cNvPr>
          <p:cNvSpPr>
            <a:spLocks noGrp="1"/>
          </p:cNvSpPr>
          <p:nvPr>
            <p:ph type="ctrTitle"/>
          </p:nvPr>
        </p:nvSpPr>
        <p:spPr/>
        <p:txBody>
          <a:bodyPr/>
          <a:lstStyle/>
          <a:p>
            <a:r>
              <a:rPr lang="en-US" dirty="0"/>
              <a:t>Multivariate Analysis</a:t>
            </a:r>
          </a:p>
        </p:txBody>
      </p:sp>
    </p:spTree>
    <p:extLst>
      <p:ext uri="{BB962C8B-B14F-4D97-AF65-F5344CB8AC3E}">
        <p14:creationId xmlns:p14="http://schemas.microsoft.com/office/powerpoint/2010/main" val="121167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F3571-AD19-A457-B200-327DDF57A1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E91A6A-B5E5-4510-66AA-9902CBF6DD10}"/>
              </a:ext>
            </a:extLst>
          </p:cNvPr>
          <p:cNvSpPr>
            <a:spLocks noGrp="1"/>
          </p:cNvSpPr>
          <p:nvPr>
            <p:ph type="title"/>
          </p:nvPr>
        </p:nvSpPr>
        <p:spPr>
          <a:xfrm>
            <a:off x="677334" y="694944"/>
            <a:ext cx="3931919" cy="2763442"/>
          </a:xfrm>
        </p:spPr>
        <p:txBody>
          <a:bodyPr/>
          <a:lstStyle/>
          <a:p>
            <a:r>
              <a:rPr lang="en-US" dirty="0"/>
              <a:t>What is Multivariate Analysis ?</a:t>
            </a:r>
          </a:p>
        </p:txBody>
      </p:sp>
      <p:sp>
        <p:nvSpPr>
          <p:cNvPr id="5" name="Subtitle 4">
            <a:extLst>
              <a:ext uri="{FF2B5EF4-FFF2-40B4-BE49-F238E27FC236}">
                <a16:creationId xmlns:a16="http://schemas.microsoft.com/office/drawing/2014/main" id="{50E383D8-D154-C63F-1DF5-ADDF6AAEF5C4}"/>
              </a:ext>
            </a:extLst>
          </p:cNvPr>
          <p:cNvSpPr>
            <a:spLocks noGrp="1"/>
          </p:cNvSpPr>
          <p:nvPr>
            <p:ph type="subTitle" idx="12"/>
          </p:nvPr>
        </p:nvSpPr>
        <p:spPr>
          <a:xfrm>
            <a:off x="5753101" y="694944"/>
            <a:ext cx="4805362" cy="1211575"/>
          </a:xfrm>
        </p:spPr>
        <p:txBody>
          <a:bodyPr/>
          <a:lstStyle/>
          <a:p>
            <a:r>
              <a:rPr lang="en-US" dirty="0"/>
              <a:t>How THINGS ARE DONE HERE ?</a:t>
            </a:r>
          </a:p>
        </p:txBody>
      </p:sp>
      <p:sp>
        <p:nvSpPr>
          <p:cNvPr id="2" name="Content Placeholder 1">
            <a:extLst>
              <a:ext uri="{FF2B5EF4-FFF2-40B4-BE49-F238E27FC236}">
                <a16:creationId xmlns:a16="http://schemas.microsoft.com/office/drawing/2014/main" id="{BA934D15-9650-918F-3CFB-86B596EBB4F3}"/>
              </a:ext>
            </a:extLst>
          </p:cNvPr>
          <p:cNvSpPr>
            <a:spLocks noGrp="1"/>
          </p:cNvSpPr>
          <p:nvPr>
            <p:ph idx="14"/>
          </p:nvPr>
        </p:nvSpPr>
        <p:spPr>
          <a:xfrm>
            <a:off x="677333" y="2930013"/>
            <a:ext cx="3931920" cy="3250012"/>
          </a:xfrm>
        </p:spPr>
        <p:txBody>
          <a:bodyPr>
            <a:normAutofit/>
          </a:bodyPr>
          <a:lstStyle/>
          <a:p>
            <a:r>
              <a:rPr lang="en-US" dirty="0"/>
              <a:t>Multivariate Analysis means analyzing the relationship between three or more variables at the same time to understand patterns, interactions, and combined effects.</a:t>
            </a:r>
          </a:p>
          <a:p>
            <a:r>
              <a:rPr lang="en-US" dirty="0"/>
              <a:t>Where univariate looks at one variable and bivariate looks at two, multivariate goes deeper by studying how multiple variables(three or more) together influence outcomes.</a:t>
            </a:r>
          </a:p>
        </p:txBody>
      </p:sp>
      <p:graphicFrame>
        <p:nvGraphicFramePr>
          <p:cNvPr id="6" name="Content Placeholder 5" descr="A timeline of the product launch">
            <a:extLst>
              <a:ext uri="{FF2B5EF4-FFF2-40B4-BE49-F238E27FC236}">
                <a16:creationId xmlns:a16="http://schemas.microsoft.com/office/drawing/2014/main" id="{2A719E90-E201-0487-1EED-E943C2073011}"/>
              </a:ext>
            </a:extLst>
          </p:cNvPr>
          <p:cNvGraphicFramePr>
            <a:graphicFrameLocks noGrp="1"/>
          </p:cNvGraphicFramePr>
          <p:nvPr>
            <p:ph idx="1"/>
            <p:extLst>
              <p:ext uri="{D42A27DB-BD31-4B8C-83A1-F6EECF244321}">
                <p14:modId xmlns:p14="http://schemas.microsoft.com/office/powerpoint/2010/main" val="4114009640"/>
              </p:ext>
            </p:extLst>
          </p:nvPr>
        </p:nvGraphicFramePr>
        <p:xfrm>
          <a:off x="5753100" y="2157413"/>
          <a:ext cx="5753100" cy="4005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1646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195C-5478-3632-5E56-C5CC30DD0172}"/>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755126C-A2D2-23C7-2A84-146719CA24B4}"/>
              </a:ext>
            </a:extLst>
          </p:cNvPr>
          <p:cNvSpPr>
            <a:spLocks noGrp="1"/>
          </p:cNvSpPr>
          <p:nvPr>
            <p:ph type="ctrTitle"/>
          </p:nvPr>
        </p:nvSpPr>
        <p:spPr>
          <a:xfrm>
            <a:off x="685801" y="371168"/>
            <a:ext cx="10058400" cy="562897"/>
          </a:xfrm>
        </p:spPr>
        <p:txBody>
          <a:bodyPr/>
          <a:lstStyle/>
          <a:p>
            <a:r>
              <a:rPr lang="en-US" sz="3200" dirty="0"/>
              <a:t>Correlation Matrix of Audio Features</a:t>
            </a:r>
          </a:p>
        </p:txBody>
      </p:sp>
      <p:sp>
        <p:nvSpPr>
          <p:cNvPr id="7" name="TextBox 6">
            <a:extLst>
              <a:ext uri="{FF2B5EF4-FFF2-40B4-BE49-F238E27FC236}">
                <a16:creationId xmlns:a16="http://schemas.microsoft.com/office/drawing/2014/main" id="{39A30C4A-CCF6-54D2-FB80-22AB73B8A80A}"/>
              </a:ext>
            </a:extLst>
          </p:cNvPr>
          <p:cNvSpPr txBox="1"/>
          <p:nvPr/>
        </p:nvSpPr>
        <p:spPr>
          <a:xfrm>
            <a:off x="6662585" y="934065"/>
            <a:ext cx="4119716" cy="5786199"/>
          </a:xfrm>
          <a:prstGeom prst="rect">
            <a:avLst/>
          </a:prstGeom>
          <a:noFill/>
        </p:spPr>
        <p:txBody>
          <a:bodyPr wrap="square" rtlCol="0">
            <a:spAutoFit/>
          </a:bodyPr>
          <a:lstStyle/>
          <a:p>
            <a:r>
              <a:rPr lang="en-US" sz="1600" b="1" dirty="0"/>
              <a:t>Weak Popularity Predictors</a:t>
            </a:r>
            <a:r>
              <a:rPr lang="en-US" sz="1600" dirty="0"/>
              <a:t>: All audio features show weak correlations with popularity (r &lt; 0.3), indicating no single feature strongly predicts track success.</a:t>
            </a:r>
          </a:p>
          <a:p>
            <a:endParaRPr lang="en-US" sz="1600" dirty="0"/>
          </a:p>
          <a:p>
            <a:r>
              <a:rPr lang="en-US" sz="1600" b="1" dirty="0"/>
              <a:t>Strong Feature Interdependencies</a:t>
            </a:r>
            <a:r>
              <a:rPr lang="en-US" sz="1600" dirty="0"/>
              <a:t>: Energy-</a:t>
            </a:r>
            <a:r>
              <a:rPr lang="en-US" sz="1600" dirty="0" err="1"/>
              <a:t>acousticness</a:t>
            </a:r>
            <a:r>
              <a:rPr lang="en-US" sz="1600" dirty="0"/>
              <a:t> and energy-loudness show strong correlations, revealing that audio features are interconnected rather than independent.</a:t>
            </a:r>
          </a:p>
          <a:p>
            <a:endParaRPr lang="en-US" sz="1600" dirty="0"/>
          </a:p>
          <a:p>
            <a:r>
              <a:rPr lang="en-US" sz="1600" b="1" dirty="0"/>
              <a:t>Energy-Acoustic Axis</a:t>
            </a:r>
            <a:r>
              <a:rPr lang="en-US" sz="1600" dirty="0"/>
              <a:t>: The strongest pattern is the negative relationship between energy and </a:t>
            </a:r>
            <a:r>
              <a:rPr lang="en-US" sz="1600" dirty="0" err="1"/>
              <a:t>acousticness</a:t>
            </a:r>
            <a:r>
              <a:rPr lang="en-US" sz="1600" dirty="0"/>
              <a:t>, suggesting these represent opposite ends of a musical spectrum.</a:t>
            </a:r>
          </a:p>
          <a:p>
            <a:endParaRPr lang="en-US" sz="1600" dirty="0"/>
          </a:p>
          <a:p>
            <a:r>
              <a:rPr lang="en-US" sz="1600" b="1" dirty="0"/>
              <a:t>Multiple Weak Signals</a:t>
            </a:r>
            <a:r>
              <a:rPr lang="en-US" sz="1600" dirty="0"/>
              <a:t>: Success appears to depend on complex combinations of features rather than any dominant characteristic, as shown by the overall weak correlation pattern with popularity.</a:t>
            </a:r>
          </a:p>
          <a:p>
            <a:endParaRPr lang="en-US" dirty="0"/>
          </a:p>
        </p:txBody>
      </p:sp>
      <p:pic>
        <p:nvPicPr>
          <p:cNvPr id="3" name="Picture 2">
            <a:extLst>
              <a:ext uri="{FF2B5EF4-FFF2-40B4-BE49-F238E27FC236}">
                <a16:creationId xmlns:a16="http://schemas.microsoft.com/office/drawing/2014/main" id="{6C7BD3D1-C37A-2F4F-5202-6A895A426CCA}"/>
              </a:ext>
            </a:extLst>
          </p:cNvPr>
          <p:cNvPicPr>
            <a:picLocks noChangeAspect="1"/>
          </p:cNvPicPr>
          <p:nvPr/>
        </p:nvPicPr>
        <p:blipFill>
          <a:blip r:embed="rId2"/>
          <a:stretch>
            <a:fillRect/>
          </a:stretch>
        </p:blipFill>
        <p:spPr>
          <a:xfrm>
            <a:off x="685801" y="935561"/>
            <a:ext cx="5862483" cy="5424665"/>
          </a:xfrm>
          <a:prstGeom prst="rect">
            <a:avLst/>
          </a:prstGeom>
        </p:spPr>
      </p:pic>
    </p:spTree>
    <p:extLst>
      <p:ext uri="{BB962C8B-B14F-4D97-AF65-F5344CB8AC3E}">
        <p14:creationId xmlns:p14="http://schemas.microsoft.com/office/powerpoint/2010/main" val="383050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4336-34AD-8DB5-AC55-B548352EB752}"/>
              </a:ext>
            </a:extLst>
          </p:cNvPr>
          <p:cNvSpPr>
            <a:spLocks noGrp="1"/>
          </p:cNvSpPr>
          <p:nvPr>
            <p:ph type="title"/>
          </p:nvPr>
        </p:nvSpPr>
        <p:spPr/>
        <p:txBody>
          <a:bodyPr/>
          <a:lstStyle/>
          <a:p>
            <a:r>
              <a:rPr lang="en-US" dirty="0"/>
              <a:t>Agendas</a:t>
            </a:r>
          </a:p>
        </p:txBody>
      </p:sp>
      <p:sp>
        <p:nvSpPr>
          <p:cNvPr id="3" name="Content Placeholder 2">
            <a:extLst>
              <a:ext uri="{FF2B5EF4-FFF2-40B4-BE49-F238E27FC236}">
                <a16:creationId xmlns:a16="http://schemas.microsoft.com/office/drawing/2014/main" id="{6B15CE3C-7D41-47C5-7B7A-EB92356A4055}"/>
              </a:ext>
            </a:extLst>
          </p:cNvPr>
          <p:cNvSpPr>
            <a:spLocks noGrp="1"/>
          </p:cNvSpPr>
          <p:nvPr>
            <p:ph idx="1"/>
          </p:nvPr>
        </p:nvSpPr>
        <p:spPr/>
        <p:txBody>
          <a:bodyPr/>
          <a:lstStyle/>
          <a:p>
            <a:r>
              <a:rPr lang="en-US" dirty="0"/>
              <a:t>Data Descriptions</a:t>
            </a:r>
          </a:p>
          <a:p>
            <a:r>
              <a:rPr lang="en-US" dirty="0"/>
              <a:t>Univariate Analysis</a:t>
            </a:r>
          </a:p>
          <a:p>
            <a:r>
              <a:rPr lang="en-US" dirty="0"/>
              <a:t>Bivariate Analysis</a:t>
            </a:r>
          </a:p>
          <a:p>
            <a:r>
              <a:rPr lang="en-US" dirty="0"/>
              <a:t>Multivariate Analysis</a:t>
            </a:r>
          </a:p>
          <a:p>
            <a:r>
              <a:rPr lang="en-US" dirty="0"/>
              <a:t>Time Series Analysis</a:t>
            </a:r>
          </a:p>
          <a:p>
            <a:r>
              <a:rPr lang="en-US" dirty="0"/>
              <a:t>Final Recommendations</a:t>
            </a:r>
          </a:p>
        </p:txBody>
      </p:sp>
    </p:spTree>
    <p:extLst>
      <p:ext uri="{BB962C8B-B14F-4D97-AF65-F5344CB8AC3E}">
        <p14:creationId xmlns:p14="http://schemas.microsoft.com/office/powerpoint/2010/main" val="760205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topwatch">
            <a:extLst>
              <a:ext uri="{FF2B5EF4-FFF2-40B4-BE49-F238E27FC236}">
                <a16:creationId xmlns:a16="http://schemas.microsoft.com/office/drawing/2014/main" id="{022B5111-225F-ADAB-1038-A83CEBB94F37}"/>
              </a:ext>
            </a:extLst>
          </p:cNvPr>
          <p:cNvPicPr>
            <a:picLocks noGrp="1" noChangeAspect="1"/>
          </p:cNvPicPr>
          <p:nvPr>
            <p:ph type="pic" sz="quarter" idx="10"/>
          </p:nvPr>
        </p:nvPicPr>
        <p:blipFill>
          <a:blip r:embed="rId2">
            <a:duotone>
              <a:prstClr val="black"/>
              <a:schemeClr val="accent1">
                <a:tint val="45000"/>
                <a:satMod val="400000"/>
              </a:schemeClr>
            </a:duotone>
          </a:blip>
          <a:srcRect l="5965" r="5965"/>
          <a:stretch>
            <a:fillRect/>
          </a:stretch>
        </p:blipFill>
        <p:spPr/>
      </p:pic>
      <p:sp>
        <p:nvSpPr>
          <p:cNvPr id="3" name="Title 2">
            <a:extLst>
              <a:ext uri="{FF2B5EF4-FFF2-40B4-BE49-F238E27FC236}">
                <a16:creationId xmlns:a16="http://schemas.microsoft.com/office/drawing/2014/main" id="{47764242-0399-CE28-9529-BE89334E2A9F}"/>
              </a:ext>
            </a:extLst>
          </p:cNvPr>
          <p:cNvSpPr>
            <a:spLocks noGrp="1"/>
          </p:cNvSpPr>
          <p:nvPr>
            <p:ph type="ctrTitle"/>
          </p:nvPr>
        </p:nvSpPr>
        <p:spPr/>
        <p:txBody>
          <a:bodyPr/>
          <a:lstStyle/>
          <a:p>
            <a:r>
              <a:rPr lang="en-US" dirty="0"/>
              <a:t>Time Series Analysis</a:t>
            </a:r>
          </a:p>
        </p:txBody>
      </p:sp>
    </p:spTree>
    <p:extLst>
      <p:ext uri="{BB962C8B-B14F-4D97-AF65-F5344CB8AC3E}">
        <p14:creationId xmlns:p14="http://schemas.microsoft.com/office/powerpoint/2010/main" val="620580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45A1A-653E-9E5B-63A7-13E78F34AF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DBE27E-3082-D9A5-4171-F57AEB57CEA4}"/>
              </a:ext>
            </a:extLst>
          </p:cNvPr>
          <p:cNvSpPr>
            <a:spLocks noGrp="1"/>
          </p:cNvSpPr>
          <p:nvPr>
            <p:ph type="title"/>
          </p:nvPr>
        </p:nvSpPr>
        <p:spPr>
          <a:xfrm>
            <a:off x="677334" y="694944"/>
            <a:ext cx="3931919" cy="2763442"/>
          </a:xfrm>
        </p:spPr>
        <p:txBody>
          <a:bodyPr/>
          <a:lstStyle/>
          <a:p>
            <a:r>
              <a:rPr lang="en-US" dirty="0"/>
              <a:t>What is Time Series Analysis ?</a:t>
            </a:r>
          </a:p>
        </p:txBody>
      </p:sp>
      <p:sp>
        <p:nvSpPr>
          <p:cNvPr id="5" name="Subtitle 4">
            <a:extLst>
              <a:ext uri="{FF2B5EF4-FFF2-40B4-BE49-F238E27FC236}">
                <a16:creationId xmlns:a16="http://schemas.microsoft.com/office/drawing/2014/main" id="{C09778B4-A488-1486-108A-8FB654E74575}"/>
              </a:ext>
            </a:extLst>
          </p:cNvPr>
          <p:cNvSpPr>
            <a:spLocks noGrp="1"/>
          </p:cNvSpPr>
          <p:nvPr>
            <p:ph type="subTitle" idx="12"/>
          </p:nvPr>
        </p:nvSpPr>
        <p:spPr>
          <a:xfrm>
            <a:off x="5753101" y="694944"/>
            <a:ext cx="4805362" cy="1211575"/>
          </a:xfrm>
        </p:spPr>
        <p:txBody>
          <a:bodyPr/>
          <a:lstStyle/>
          <a:p>
            <a:r>
              <a:rPr lang="en-US" dirty="0"/>
              <a:t>How THINGS ARE DONE HERE ?</a:t>
            </a:r>
          </a:p>
        </p:txBody>
      </p:sp>
      <p:sp>
        <p:nvSpPr>
          <p:cNvPr id="2" name="Content Placeholder 1">
            <a:extLst>
              <a:ext uri="{FF2B5EF4-FFF2-40B4-BE49-F238E27FC236}">
                <a16:creationId xmlns:a16="http://schemas.microsoft.com/office/drawing/2014/main" id="{A269AF1A-80F2-5FBE-AFA5-ED849992437C}"/>
              </a:ext>
            </a:extLst>
          </p:cNvPr>
          <p:cNvSpPr>
            <a:spLocks noGrp="1"/>
          </p:cNvSpPr>
          <p:nvPr>
            <p:ph idx="14"/>
          </p:nvPr>
        </p:nvSpPr>
        <p:spPr>
          <a:xfrm>
            <a:off x="677333" y="2930013"/>
            <a:ext cx="3931920" cy="3250012"/>
          </a:xfrm>
        </p:spPr>
        <p:txBody>
          <a:bodyPr>
            <a:normAutofit/>
          </a:bodyPr>
          <a:lstStyle/>
          <a:p>
            <a:r>
              <a:rPr lang="en-US" dirty="0"/>
              <a:t>Time Series Analysis is the study of data, events, or patterns over time. The word temporal comes from "time," so it’s essentially about understanding how things change, evolve, or behave across different time periods.</a:t>
            </a:r>
          </a:p>
        </p:txBody>
      </p:sp>
      <p:graphicFrame>
        <p:nvGraphicFramePr>
          <p:cNvPr id="6" name="Content Placeholder 5" descr="A timeline of the product launch">
            <a:extLst>
              <a:ext uri="{FF2B5EF4-FFF2-40B4-BE49-F238E27FC236}">
                <a16:creationId xmlns:a16="http://schemas.microsoft.com/office/drawing/2014/main" id="{D26803F5-B9F2-3A6D-1589-9EA766657610}"/>
              </a:ext>
            </a:extLst>
          </p:cNvPr>
          <p:cNvGraphicFramePr>
            <a:graphicFrameLocks noGrp="1"/>
          </p:cNvGraphicFramePr>
          <p:nvPr>
            <p:ph idx="1"/>
            <p:extLst>
              <p:ext uri="{D42A27DB-BD31-4B8C-83A1-F6EECF244321}">
                <p14:modId xmlns:p14="http://schemas.microsoft.com/office/powerpoint/2010/main" val="2539273814"/>
              </p:ext>
            </p:extLst>
          </p:nvPr>
        </p:nvGraphicFramePr>
        <p:xfrm>
          <a:off x="5753100" y="2157413"/>
          <a:ext cx="5753100" cy="4005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075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BD569-61D4-A8F0-41C1-A86FECBC3B8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763BA05-E8D5-C1AE-1F27-84ADE4268EEC}"/>
              </a:ext>
            </a:extLst>
          </p:cNvPr>
          <p:cNvSpPr>
            <a:spLocks noGrp="1"/>
          </p:cNvSpPr>
          <p:nvPr>
            <p:ph type="ctrTitle"/>
          </p:nvPr>
        </p:nvSpPr>
        <p:spPr>
          <a:xfrm>
            <a:off x="685801" y="371168"/>
            <a:ext cx="10058400" cy="562897"/>
          </a:xfrm>
        </p:spPr>
        <p:txBody>
          <a:bodyPr/>
          <a:lstStyle/>
          <a:p>
            <a:r>
              <a:rPr lang="en-US" sz="3200" dirty="0"/>
              <a:t>Time Series Analysis</a:t>
            </a:r>
          </a:p>
        </p:txBody>
      </p:sp>
      <p:sp>
        <p:nvSpPr>
          <p:cNvPr id="12" name="TextBox 11">
            <a:extLst>
              <a:ext uri="{FF2B5EF4-FFF2-40B4-BE49-F238E27FC236}">
                <a16:creationId xmlns:a16="http://schemas.microsoft.com/office/drawing/2014/main" id="{D2AC1E7F-166B-B0E7-C3C0-82C0202BACE4}"/>
              </a:ext>
            </a:extLst>
          </p:cNvPr>
          <p:cNvSpPr txBox="1"/>
          <p:nvPr/>
        </p:nvSpPr>
        <p:spPr>
          <a:xfrm>
            <a:off x="4310407" y="3763008"/>
            <a:ext cx="3619106" cy="2862322"/>
          </a:xfrm>
          <a:prstGeom prst="rect">
            <a:avLst/>
          </a:prstGeom>
          <a:noFill/>
        </p:spPr>
        <p:txBody>
          <a:bodyPr wrap="square" rtlCol="0">
            <a:spAutoFit/>
          </a:bodyPr>
          <a:lstStyle/>
          <a:p>
            <a:pPr algn="ctr"/>
            <a:r>
              <a:rPr lang="en-US" b="1" dirty="0"/>
              <a:t>Evolution of Danceability Over Time</a:t>
            </a:r>
          </a:p>
          <a:p>
            <a:pPr algn="ctr"/>
            <a:r>
              <a:rPr lang="en-US" b="1" dirty="0"/>
              <a:t>Trend</a:t>
            </a:r>
            <a:r>
              <a:rPr lang="en-US" dirty="0"/>
              <a:t>: Increasing trend over the years</a:t>
            </a:r>
          </a:p>
          <a:p>
            <a:pPr algn="ctr"/>
            <a:r>
              <a:rPr lang="en-US" b="1" dirty="0"/>
              <a:t>Pattern</a:t>
            </a:r>
            <a:r>
              <a:rPr lang="en-US" dirty="0"/>
              <a:t>: Steady rise in danceability scores</a:t>
            </a:r>
          </a:p>
          <a:p>
            <a:pPr algn="ctr"/>
            <a:r>
              <a:rPr lang="en-US" b="1" dirty="0"/>
              <a:t>Insight</a:t>
            </a:r>
            <a:r>
              <a:rPr lang="en-US" dirty="0"/>
              <a:t>: Modern music has become more danceable and rhythmic</a:t>
            </a:r>
          </a:p>
          <a:p>
            <a:endParaRPr lang="en-US" dirty="0"/>
          </a:p>
        </p:txBody>
      </p:sp>
      <p:sp>
        <p:nvSpPr>
          <p:cNvPr id="15" name="TextBox 14">
            <a:extLst>
              <a:ext uri="{FF2B5EF4-FFF2-40B4-BE49-F238E27FC236}">
                <a16:creationId xmlns:a16="http://schemas.microsoft.com/office/drawing/2014/main" id="{A2AC1BB4-156E-9A7A-EF0C-D4517FB4B38E}"/>
              </a:ext>
            </a:extLst>
          </p:cNvPr>
          <p:cNvSpPr txBox="1"/>
          <p:nvPr/>
        </p:nvSpPr>
        <p:spPr>
          <a:xfrm>
            <a:off x="685801" y="3763008"/>
            <a:ext cx="3544899" cy="2862322"/>
          </a:xfrm>
          <a:prstGeom prst="rect">
            <a:avLst/>
          </a:prstGeom>
          <a:noFill/>
        </p:spPr>
        <p:txBody>
          <a:bodyPr wrap="square" rtlCol="0">
            <a:spAutoFit/>
          </a:bodyPr>
          <a:lstStyle/>
          <a:p>
            <a:pPr algn="ctr"/>
            <a:r>
              <a:rPr lang="en-US" b="1" dirty="0"/>
              <a:t>Evolution of </a:t>
            </a:r>
            <a:r>
              <a:rPr lang="en-US" b="1" dirty="0" err="1"/>
              <a:t>Acousticness</a:t>
            </a:r>
            <a:r>
              <a:rPr lang="en-US" b="1" dirty="0"/>
              <a:t> Over Time</a:t>
            </a:r>
          </a:p>
          <a:p>
            <a:pPr algn="ctr"/>
            <a:r>
              <a:rPr lang="en-US" b="1" dirty="0"/>
              <a:t>Trend</a:t>
            </a:r>
            <a:r>
              <a:rPr lang="en-US" dirty="0"/>
              <a:t>: Decreasing trend over the years</a:t>
            </a:r>
          </a:p>
          <a:p>
            <a:pPr algn="ctr"/>
            <a:r>
              <a:rPr lang="en-US" b="1" dirty="0"/>
              <a:t>Pattern</a:t>
            </a:r>
            <a:r>
              <a:rPr lang="en-US" dirty="0"/>
              <a:t>: Shows decline in acoustic music characteristics</a:t>
            </a:r>
          </a:p>
          <a:p>
            <a:pPr algn="ctr"/>
            <a:r>
              <a:rPr lang="en-US" b="1" dirty="0"/>
              <a:t>Insight</a:t>
            </a:r>
            <a:r>
              <a:rPr lang="en-US" dirty="0"/>
              <a:t>: Music has become less acoustic/more electronic over time</a:t>
            </a:r>
          </a:p>
          <a:p>
            <a:endParaRPr lang="en-US" dirty="0"/>
          </a:p>
        </p:txBody>
      </p:sp>
      <p:sp>
        <p:nvSpPr>
          <p:cNvPr id="16" name="TextBox 15">
            <a:extLst>
              <a:ext uri="{FF2B5EF4-FFF2-40B4-BE49-F238E27FC236}">
                <a16:creationId xmlns:a16="http://schemas.microsoft.com/office/drawing/2014/main" id="{BD01FB8C-B758-2D0A-E3E4-EC0F84520717}"/>
              </a:ext>
            </a:extLst>
          </p:cNvPr>
          <p:cNvSpPr txBox="1"/>
          <p:nvPr/>
        </p:nvSpPr>
        <p:spPr>
          <a:xfrm>
            <a:off x="8009220" y="3763008"/>
            <a:ext cx="3746956" cy="2308324"/>
          </a:xfrm>
          <a:prstGeom prst="rect">
            <a:avLst/>
          </a:prstGeom>
          <a:noFill/>
        </p:spPr>
        <p:txBody>
          <a:bodyPr wrap="square" rtlCol="0">
            <a:spAutoFit/>
          </a:bodyPr>
          <a:lstStyle/>
          <a:p>
            <a:pPr algn="ctr"/>
            <a:r>
              <a:rPr lang="en-US" b="1" dirty="0"/>
              <a:t>Evolution of Energy Over Time</a:t>
            </a:r>
          </a:p>
          <a:p>
            <a:pPr algn="ctr"/>
            <a:r>
              <a:rPr lang="en-US" b="1" dirty="0"/>
              <a:t>Trend</a:t>
            </a:r>
            <a:r>
              <a:rPr lang="en-US" dirty="0"/>
              <a:t>: Increasing trend over the years</a:t>
            </a:r>
          </a:p>
          <a:p>
            <a:pPr algn="ctr"/>
            <a:r>
              <a:rPr lang="en-US" b="1" dirty="0"/>
              <a:t>Pattern</a:t>
            </a:r>
            <a:r>
              <a:rPr lang="en-US" dirty="0"/>
              <a:t>: Gradual increase in energy levels</a:t>
            </a:r>
          </a:p>
          <a:p>
            <a:pPr algn="ctr"/>
            <a:r>
              <a:rPr lang="en-US" b="1" dirty="0"/>
              <a:t>Insight</a:t>
            </a:r>
            <a:r>
              <a:rPr lang="en-US" dirty="0"/>
              <a:t>: Music has become more energetic and intense over time</a:t>
            </a:r>
          </a:p>
          <a:p>
            <a:endParaRPr lang="en-US" dirty="0"/>
          </a:p>
        </p:txBody>
      </p:sp>
      <p:pic>
        <p:nvPicPr>
          <p:cNvPr id="5" name="Picture 4">
            <a:extLst>
              <a:ext uri="{FF2B5EF4-FFF2-40B4-BE49-F238E27FC236}">
                <a16:creationId xmlns:a16="http://schemas.microsoft.com/office/drawing/2014/main" id="{25359327-7441-CCD2-1F64-9A7C6B01FFD5}"/>
              </a:ext>
            </a:extLst>
          </p:cNvPr>
          <p:cNvPicPr>
            <a:picLocks noChangeAspect="1"/>
          </p:cNvPicPr>
          <p:nvPr/>
        </p:nvPicPr>
        <p:blipFill>
          <a:blip r:embed="rId2"/>
          <a:stretch>
            <a:fillRect/>
          </a:stretch>
        </p:blipFill>
        <p:spPr>
          <a:xfrm>
            <a:off x="685802" y="934065"/>
            <a:ext cx="3544898" cy="2733367"/>
          </a:xfrm>
          <a:prstGeom prst="rect">
            <a:avLst/>
          </a:prstGeom>
        </p:spPr>
      </p:pic>
      <p:pic>
        <p:nvPicPr>
          <p:cNvPr id="7" name="Picture 6">
            <a:extLst>
              <a:ext uri="{FF2B5EF4-FFF2-40B4-BE49-F238E27FC236}">
                <a16:creationId xmlns:a16="http://schemas.microsoft.com/office/drawing/2014/main" id="{08973687-9E9E-C91F-5F2D-0C2ED6255EF0}"/>
              </a:ext>
            </a:extLst>
          </p:cNvPr>
          <p:cNvPicPr>
            <a:picLocks noChangeAspect="1"/>
          </p:cNvPicPr>
          <p:nvPr/>
        </p:nvPicPr>
        <p:blipFill>
          <a:blip r:embed="rId3"/>
          <a:stretch>
            <a:fillRect/>
          </a:stretch>
        </p:blipFill>
        <p:spPr>
          <a:xfrm>
            <a:off x="4310406" y="934065"/>
            <a:ext cx="3619106" cy="2733367"/>
          </a:xfrm>
          <a:prstGeom prst="rect">
            <a:avLst/>
          </a:prstGeom>
        </p:spPr>
      </p:pic>
      <p:pic>
        <p:nvPicPr>
          <p:cNvPr id="10" name="Picture 9">
            <a:extLst>
              <a:ext uri="{FF2B5EF4-FFF2-40B4-BE49-F238E27FC236}">
                <a16:creationId xmlns:a16="http://schemas.microsoft.com/office/drawing/2014/main" id="{439F19C3-3B36-E51C-41B0-C2FE5F51B838}"/>
              </a:ext>
            </a:extLst>
          </p:cNvPr>
          <p:cNvPicPr>
            <a:picLocks noChangeAspect="1"/>
          </p:cNvPicPr>
          <p:nvPr/>
        </p:nvPicPr>
        <p:blipFill>
          <a:blip r:embed="rId4"/>
          <a:stretch>
            <a:fillRect/>
          </a:stretch>
        </p:blipFill>
        <p:spPr>
          <a:xfrm>
            <a:off x="8009219" y="934065"/>
            <a:ext cx="3746956" cy="2733367"/>
          </a:xfrm>
          <a:prstGeom prst="rect">
            <a:avLst/>
          </a:prstGeom>
        </p:spPr>
      </p:pic>
    </p:spTree>
    <p:extLst>
      <p:ext uri="{BB962C8B-B14F-4D97-AF65-F5344CB8AC3E}">
        <p14:creationId xmlns:p14="http://schemas.microsoft.com/office/powerpoint/2010/main" val="2307909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2E20D-5807-B711-132A-EA894EB9662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326D9A6-0AF9-E98B-2E2D-0975BB8144AE}"/>
              </a:ext>
            </a:extLst>
          </p:cNvPr>
          <p:cNvSpPr>
            <a:spLocks noGrp="1"/>
          </p:cNvSpPr>
          <p:nvPr>
            <p:ph type="ctrTitle"/>
          </p:nvPr>
        </p:nvSpPr>
        <p:spPr>
          <a:xfrm>
            <a:off x="685801" y="371168"/>
            <a:ext cx="10058400" cy="562897"/>
          </a:xfrm>
        </p:spPr>
        <p:txBody>
          <a:bodyPr/>
          <a:lstStyle/>
          <a:p>
            <a:r>
              <a:rPr lang="en-US" sz="3200" dirty="0"/>
              <a:t>Time Series Analysis</a:t>
            </a:r>
          </a:p>
        </p:txBody>
      </p:sp>
      <p:sp>
        <p:nvSpPr>
          <p:cNvPr id="12" name="TextBox 11">
            <a:extLst>
              <a:ext uri="{FF2B5EF4-FFF2-40B4-BE49-F238E27FC236}">
                <a16:creationId xmlns:a16="http://schemas.microsoft.com/office/drawing/2014/main" id="{2138733E-45E8-6A90-6A94-A3C85FCF1135}"/>
              </a:ext>
            </a:extLst>
          </p:cNvPr>
          <p:cNvSpPr txBox="1"/>
          <p:nvPr/>
        </p:nvSpPr>
        <p:spPr>
          <a:xfrm>
            <a:off x="4310407" y="3763008"/>
            <a:ext cx="3619106" cy="2585323"/>
          </a:xfrm>
          <a:prstGeom prst="rect">
            <a:avLst/>
          </a:prstGeom>
          <a:noFill/>
        </p:spPr>
        <p:txBody>
          <a:bodyPr wrap="square" rtlCol="0">
            <a:spAutoFit/>
          </a:bodyPr>
          <a:lstStyle/>
          <a:p>
            <a:pPr algn="ctr"/>
            <a:r>
              <a:rPr lang="en-US" b="1" dirty="0"/>
              <a:t>Evolution of Tempo Over Time Trend</a:t>
            </a:r>
            <a:r>
              <a:rPr lang="en-US" dirty="0"/>
              <a:t>: Stable or slight fluctuation</a:t>
            </a:r>
          </a:p>
          <a:p>
            <a:pPr algn="ctr"/>
            <a:r>
              <a:rPr lang="en-US" b="1" dirty="0"/>
              <a:t>Pattern</a:t>
            </a:r>
            <a:r>
              <a:rPr lang="en-US" dirty="0"/>
              <a:t>: Relatively consistent tempo across years</a:t>
            </a:r>
          </a:p>
          <a:p>
            <a:pPr algn="ctr"/>
            <a:r>
              <a:rPr lang="en-US" b="1" dirty="0"/>
              <a:t>Insight</a:t>
            </a:r>
            <a:r>
              <a:rPr lang="en-US" dirty="0"/>
              <a:t>: Song speeds have remained fairly constant over time</a:t>
            </a:r>
          </a:p>
          <a:p>
            <a:endParaRPr lang="en-US" dirty="0"/>
          </a:p>
        </p:txBody>
      </p:sp>
      <p:sp>
        <p:nvSpPr>
          <p:cNvPr id="15" name="TextBox 14">
            <a:extLst>
              <a:ext uri="{FF2B5EF4-FFF2-40B4-BE49-F238E27FC236}">
                <a16:creationId xmlns:a16="http://schemas.microsoft.com/office/drawing/2014/main" id="{D3A6A1A6-6E5F-BCA9-EC4D-9D019FCD111C}"/>
              </a:ext>
            </a:extLst>
          </p:cNvPr>
          <p:cNvSpPr txBox="1"/>
          <p:nvPr/>
        </p:nvSpPr>
        <p:spPr>
          <a:xfrm>
            <a:off x="685801" y="3763008"/>
            <a:ext cx="3544899" cy="2585323"/>
          </a:xfrm>
          <a:prstGeom prst="rect">
            <a:avLst/>
          </a:prstGeom>
          <a:noFill/>
        </p:spPr>
        <p:txBody>
          <a:bodyPr wrap="square" rtlCol="0">
            <a:spAutoFit/>
          </a:bodyPr>
          <a:lstStyle/>
          <a:p>
            <a:pPr algn="ctr"/>
            <a:r>
              <a:rPr lang="en-US" b="1" dirty="0"/>
              <a:t>Evolution of Valence Over Time Trend</a:t>
            </a:r>
            <a:r>
              <a:rPr lang="en-US" dirty="0"/>
              <a:t>: Decreasing trend over the years</a:t>
            </a:r>
          </a:p>
          <a:p>
            <a:pPr algn="ctr"/>
            <a:r>
              <a:rPr lang="en-US" b="1" dirty="0"/>
              <a:t>Pattern</a:t>
            </a:r>
            <a:r>
              <a:rPr lang="en-US" dirty="0"/>
              <a:t>: Decline in musical positivity/happiness</a:t>
            </a:r>
          </a:p>
          <a:p>
            <a:pPr algn="ctr"/>
            <a:r>
              <a:rPr lang="en-US" b="1" dirty="0"/>
              <a:t>Insight</a:t>
            </a:r>
            <a:r>
              <a:rPr lang="en-US" dirty="0"/>
              <a:t>: Music has become more melancholic or emotionally complex</a:t>
            </a:r>
          </a:p>
          <a:p>
            <a:endParaRPr lang="en-US" dirty="0"/>
          </a:p>
        </p:txBody>
      </p:sp>
      <p:sp>
        <p:nvSpPr>
          <p:cNvPr id="16" name="TextBox 15">
            <a:extLst>
              <a:ext uri="{FF2B5EF4-FFF2-40B4-BE49-F238E27FC236}">
                <a16:creationId xmlns:a16="http://schemas.microsoft.com/office/drawing/2014/main" id="{F513C2DF-4A2D-3FE0-E393-8EFD747A04E9}"/>
              </a:ext>
            </a:extLst>
          </p:cNvPr>
          <p:cNvSpPr txBox="1"/>
          <p:nvPr/>
        </p:nvSpPr>
        <p:spPr>
          <a:xfrm>
            <a:off x="8009220" y="3763008"/>
            <a:ext cx="3746956" cy="2585323"/>
          </a:xfrm>
          <a:prstGeom prst="rect">
            <a:avLst/>
          </a:prstGeom>
          <a:noFill/>
        </p:spPr>
        <p:txBody>
          <a:bodyPr wrap="square" rtlCol="0">
            <a:spAutoFit/>
          </a:bodyPr>
          <a:lstStyle/>
          <a:p>
            <a:pPr algn="ctr"/>
            <a:r>
              <a:rPr lang="en-US" b="1" dirty="0"/>
              <a:t>Evolution of Loudness Over Time Trend</a:t>
            </a:r>
            <a:r>
              <a:rPr lang="en-US" dirty="0"/>
              <a:t>: Increasing trend over the years</a:t>
            </a:r>
          </a:p>
          <a:p>
            <a:pPr algn="ctr"/>
            <a:r>
              <a:rPr lang="en-US" b="1" dirty="0"/>
              <a:t>Pattern</a:t>
            </a:r>
            <a:r>
              <a:rPr lang="en-US" dirty="0"/>
              <a:t>: Steady increase in loudness levels</a:t>
            </a:r>
          </a:p>
          <a:p>
            <a:pPr algn="ctr"/>
            <a:r>
              <a:rPr lang="en-US" b="1" dirty="0"/>
              <a:t>Insight</a:t>
            </a:r>
            <a:r>
              <a:rPr lang="en-US" dirty="0"/>
              <a:t>: Music has gotten progressively louder (loudness war phenomenon)</a:t>
            </a:r>
          </a:p>
          <a:p>
            <a:endParaRPr lang="en-US" dirty="0"/>
          </a:p>
        </p:txBody>
      </p:sp>
      <p:pic>
        <p:nvPicPr>
          <p:cNvPr id="8" name="Picture 7">
            <a:extLst>
              <a:ext uri="{FF2B5EF4-FFF2-40B4-BE49-F238E27FC236}">
                <a16:creationId xmlns:a16="http://schemas.microsoft.com/office/drawing/2014/main" id="{F5BE4530-F9B9-8DF2-75B2-5D346A7EF666}"/>
              </a:ext>
            </a:extLst>
          </p:cNvPr>
          <p:cNvPicPr>
            <a:picLocks noChangeAspect="1"/>
          </p:cNvPicPr>
          <p:nvPr/>
        </p:nvPicPr>
        <p:blipFill>
          <a:blip r:embed="rId2"/>
          <a:stretch>
            <a:fillRect/>
          </a:stretch>
        </p:blipFill>
        <p:spPr>
          <a:xfrm>
            <a:off x="685801" y="934065"/>
            <a:ext cx="3597090" cy="2654709"/>
          </a:xfrm>
          <a:prstGeom prst="rect">
            <a:avLst/>
          </a:prstGeom>
        </p:spPr>
      </p:pic>
      <p:pic>
        <p:nvPicPr>
          <p:cNvPr id="11" name="Picture 10">
            <a:extLst>
              <a:ext uri="{FF2B5EF4-FFF2-40B4-BE49-F238E27FC236}">
                <a16:creationId xmlns:a16="http://schemas.microsoft.com/office/drawing/2014/main" id="{63A63712-8058-3F5D-7794-0C8BE5BEA51F}"/>
              </a:ext>
            </a:extLst>
          </p:cNvPr>
          <p:cNvPicPr>
            <a:picLocks noChangeAspect="1"/>
          </p:cNvPicPr>
          <p:nvPr/>
        </p:nvPicPr>
        <p:blipFill>
          <a:blip r:embed="rId3"/>
          <a:stretch>
            <a:fillRect/>
          </a:stretch>
        </p:blipFill>
        <p:spPr>
          <a:xfrm>
            <a:off x="4362598" y="934065"/>
            <a:ext cx="3544983" cy="2654709"/>
          </a:xfrm>
          <a:prstGeom prst="rect">
            <a:avLst/>
          </a:prstGeom>
        </p:spPr>
      </p:pic>
      <p:pic>
        <p:nvPicPr>
          <p:cNvPr id="14" name="Picture 13">
            <a:extLst>
              <a:ext uri="{FF2B5EF4-FFF2-40B4-BE49-F238E27FC236}">
                <a16:creationId xmlns:a16="http://schemas.microsoft.com/office/drawing/2014/main" id="{BE083E40-1936-A8F6-29C6-3DCB94BB7135}"/>
              </a:ext>
            </a:extLst>
          </p:cNvPr>
          <p:cNvPicPr>
            <a:picLocks noChangeAspect="1"/>
          </p:cNvPicPr>
          <p:nvPr/>
        </p:nvPicPr>
        <p:blipFill>
          <a:blip r:embed="rId4"/>
          <a:stretch>
            <a:fillRect/>
          </a:stretch>
        </p:blipFill>
        <p:spPr>
          <a:xfrm>
            <a:off x="8009221" y="934065"/>
            <a:ext cx="3610888" cy="2654709"/>
          </a:xfrm>
          <a:prstGeom prst="rect">
            <a:avLst/>
          </a:prstGeom>
        </p:spPr>
      </p:pic>
    </p:spTree>
    <p:extLst>
      <p:ext uri="{BB962C8B-B14F-4D97-AF65-F5344CB8AC3E}">
        <p14:creationId xmlns:p14="http://schemas.microsoft.com/office/powerpoint/2010/main" val="3967360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750B-D232-4688-407A-DAC2407E279C}"/>
              </a:ext>
            </a:extLst>
          </p:cNvPr>
          <p:cNvSpPr>
            <a:spLocks noGrp="1"/>
          </p:cNvSpPr>
          <p:nvPr>
            <p:ph type="title"/>
          </p:nvPr>
        </p:nvSpPr>
        <p:spPr>
          <a:xfrm>
            <a:off x="230294" y="528159"/>
            <a:ext cx="9584266" cy="1387852"/>
          </a:xfrm>
        </p:spPr>
        <p:txBody>
          <a:bodyPr/>
          <a:lstStyle/>
          <a:p>
            <a:r>
              <a:rPr lang="en-US" dirty="0"/>
              <a:t>Final Recommendations</a:t>
            </a:r>
          </a:p>
        </p:txBody>
      </p:sp>
      <p:sp>
        <p:nvSpPr>
          <p:cNvPr id="11" name="Content Placeholder 10">
            <a:extLst>
              <a:ext uri="{FF2B5EF4-FFF2-40B4-BE49-F238E27FC236}">
                <a16:creationId xmlns:a16="http://schemas.microsoft.com/office/drawing/2014/main" id="{56DA1357-F081-D7F6-4FB3-08E62F6C3A41}"/>
              </a:ext>
            </a:extLst>
          </p:cNvPr>
          <p:cNvSpPr>
            <a:spLocks noGrp="1"/>
          </p:cNvSpPr>
          <p:nvPr>
            <p:ph sz="quarter" idx="12"/>
          </p:nvPr>
        </p:nvSpPr>
        <p:spPr>
          <a:xfrm>
            <a:off x="159174" y="1388870"/>
            <a:ext cx="6800426" cy="5154170"/>
          </a:xfrm>
        </p:spPr>
        <p:txBody>
          <a:bodyPr/>
          <a:lstStyle/>
          <a:p>
            <a:pPr marL="0" indent="0">
              <a:buNone/>
            </a:pPr>
            <a:r>
              <a:rPr lang="en-US" b="1" dirty="0"/>
              <a:t>For Music Producers &amp; Artists:</a:t>
            </a:r>
          </a:p>
          <a:p>
            <a:r>
              <a:rPr lang="en-US" dirty="0"/>
              <a:t>Optimize Song Duration: Target 3-4 minutes for maximum popularity potential - this sweet spot consistently shows higher engagement across the dataset.</a:t>
            </a:r>
          </a:p>
          <a:p>
            <a:r>
              <a:rPr lang="en-US" dirty="0"/>
              <a:t>Balance Audio Features: While no single feature guarantees success, aim for:</a:t>
            </a:r>
          </a:p>
          <a:p>
            <a:pPr lvl="1"/>
            <a:r>
              <a:rPr lang="en-US" dirty="0"/>
              <a:t>Moderate to high danceability (0.5-0.8 range)</a:t>
            </a:r>
          </a:p>
          <a:p>
            <a:pPr lvl="1"/>
            <a:r>
              <a:rPr lang="en-US" dirty="0"/>
              <a:t>Balanced energy levels without sacrificing musicality</a:t>
            </a:r>
          </a:p>
          <a:p>
            <a:pPr lvl="1"/>
            <a:r>
              <a:rPr lang="en-US" dirty="0"/>
              <a:t>Avoid extreme </a:t>
            </a:r>
            <a:r>
              <a:rPr lang="en-US" dirty="0" err="1"/>
              <a:t>acousticness</a:t>
            </a:r>
            <a:r>
              <a:rPr lang="en-US" dirty="0"/>
              <a:t> for mainstream appeal</a:t>
            </a:r>
          </a:p>
          <a:p>
            <a:r>
              <a:rPr lang="en-US" dirty="0"/>
              <a:t>Consider Language Strategy: Don't assume English guarantees success - Korean and other non-English languages show higher average popularity, suggesting niche markets can be very effective.</a:t>
            </a:r>
          </a:p>
        </p:txBody>
      </p:sp>
      <p:sp>
        <p:nvSpPr>
          <p:cNvPr id="36" name="Content Placeholder 35">
            <a:extLst>
              <a:ext uri="{FF2B5EF4-FFF2-40B4-BE49-F238E27FC236}">
                <a16:creationId xmlns:a16="http://schemas.microsoft.com/office/drawing/2014/main" id="{735FF7FE-86A0-34D0-5382-E2CB802957BB}"/>
              </a:ext>
            </a:extLst>
          </p:cNvPr>
          <p:cNvSpPr>
            <a:spLocks noGrp="1"/>
          </p:cNvSpPr>
          <p:nvPr>
            <p:ph sz="quarter" idx="13"/>
          </p:nvPr>
        </p:nvSpPr>
        <p:spPr>
          <a:xfrm>
            <a:off x="7656513" y="2552699"/>
            <a:ext cx="3842913" cy="3083216"/>
          </a:xfrm>
        </p:spPr>
        <p:txBody>
          <a:bodyPr/>
          <a:lstStyle/>
          <a:p>
            <a:r>
              <a:rPr lang="en-US" dirty="0"/>
              <a:t>Focus on Combinations, Not Individual Features</a:t>
            </a:r>
          </a:p>
          <a:p>
            <a:r>
              <a:rPr lang="en-US" dirty="0"/>
              <a:t>Adapt to Temporal Trends</a:t>
            </a:r>
          </a:p>
          <a:p>
            <a:r>
              <a:rPr lang="en-US" dirty="0"/>
              <a:t>Temporal Context Matters</a:t>
            </a:r>
          </a:p>
        </p:txBody>
      </p:sp>
    </p:spTree>
    <p:extLst>
      <p:ext uri="{BB962C8B-B14F-4D97-AF65-F5344CB8AC3E}">
        <p14:creationId xmlns:p14="http://schemas.microsoft.com/office/powerpoint/2010/main" val="2363995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4EB3-85F1-8A77-09E4-9D41686BDAF4}"/>
              </a:ext>
            </a:extLst>
          </p:cNvPr>
          <p:cNvSpPr>
            <a:spLocks noGrp="1"/>
          </p:cNvSpPr>
          <p:nvPr>
            <p:ph type="ctrTitle"/>
          </p:nvPr>
        </p:nvSpPr>
        <p:spPr>
          <a:xfrm>
            <a:off x="685800" y="685799"/>
            <a:ext cx="10058400" cy="4572000"/>
          </a:xfrm>
        </p:spPr>
        <p:txBody>
          <a:bodyPr/>
          <a:lstStyle/>
          <a:p>
            <a:r>
              <a:rPr lang="en-US" dirty="0"/>
              <a:t>Thank you</a:t>
            </a:r>
          </a:p>
        </p:txBody>
      </p:sp>
      <p:sp>
        <p:nvSpPr>
          <p:cNvPr id="3" name="Subtitle 2">
            <a:extLst>
              <a:ext uri="{FF2B5EF4-FFF2-40B4-BE49-F238E27FC236}">
                <a16:creationId xmlns:a16="http://schemas.microsoft.com/office/drawing/2014/main" id="{FB1FE37F-A983-EE97-55B3-FC18A8719DCE}"/>
              </a:ext>
            </a:extLst>
          </p:cNvPr>
          <p:cNvSpPr>
            <a:spLocks noGrp="1"/>
          </p:cNvSpPr>
          <p:nvPr>
            <p:ph type="subTitle" idx="1"/>
          </p:nvPr>
        </p:nvSpPr>
        <p:spPr>
          <a:xfrm>
            <a:off x="685799" y="5257798"/>
            <a:ext cx="10820401" cy="911425"/>
          </a:xfrm>
        </p:spPr>
        <p:txBody>
          <a:bodyPr>
            <a:normAutofit/>
          </a:bodyPr>
          <a:lstStyle/>
          <a:p>
            <a:r>
              <a:rPr lang="en-US" sz="2800" b="0" dirty="0"/>
              <a:t>Samman Das | Team Hephaestus | </a:t>
            </a:r>
            <a:r>
              <a:rPr lang="en-US" sz="2800" dirty="0"/>
              <a:t>The Manhattan Project</a:t>
            </a:r>
          </a:p>
        </p:txBody>
      </p:sp>
    </p:spTree>
    <p:extLst>
      <p:ext uri="{BB962C8B-B14F-4D97-AF65-F5344CB8AC3E}">
        <p14:creationId xmlns:p14="http://schemas.microsoft.com/office/powerpoint/2010/main" val="2767128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5CC0-8736-1DCB-1F83-598FE73C1B55}"/>
              </a:ext>
            </a:extLst>
          </p:cNvPr>
          <p:cNvSpPr>
            <a:spLocks noGrp="1"/>
          </p:cNvSpPr>
          <p:nvPr>
            <p:ph type="ctrTitle"/>
          </p:nvPr>
        </p:nvSpPr>
        <p:spPr>
          <a:xfrm>
            <a:off x="685799" y="685798"/>
            <a:ext cx="10058400" cy="4572000"/>
          </a:xfrm>
        </p:spPr>
        <p:txBody>
          <a:bodyPr/>
          <a:lstStyle/>
          <a:p>
            <a:r>
              <a:rPr lang="en-US" dirty="0"/>
              <a:t>Data </a:t>
            </a:r>
            <a:br>
              <a:rPr lang="en-US" dirty="0"/>
            </a:br>
            <a:r>
              <a:rPr lang="en-US" dirty="0"/>
              <a:t>Descriptions</a:t>
            </a:r>
          </a:p>
        </p:txBody>
      </p:sp>
      <p:sp>
        <p:nvSpPr>
          <p:cNvPr id="3" name="Subtitle 2">
            <a:extLst>
              <a:ext uri="{FF2B5EF4-FFF2-40B4-BE49-F238E27FC236}">
                <a16:creationId xmlns:a16="http://schemas.microsoft.com/office/drawing/2014/main" id="{6929E63A-62C3-DAC1-F330-50C1CC40C095}"/>
              </a:ext>
            </a:extLst>
          </p:cNvPr>
          <p:cNvSpPr>
            <a:spLocks noGrp="1"/>
          </p:cNvSpPr>
          <p:nvPr>
            <p:ph type="subTitle" idx="1"/>
          </p:nvPr>
        </p:nvSpPr>
        <p:spPr>
          <a:xfrm>
            <a:off x="685799" y="5267956"/>
            <a:ext cx="10058400" cy="914400"/>
          </a:xfrm>
        </p:spPr>
        <p:txBody>
          <a:bodyPr>
            <a:normAutofit/>
          </a:bodyPr>
          <a:lstStyle/>
          <a:p>
            <a:r>
              <a:rPr lang="en-US" dirty="0"/>
              <a:t>It’s All About Raw Data</a:t>
            </a:r>
          </a:p>
        </p:txBody>
      </p:sp>
    </p:spTree>
    <p:extLst>
      <p:ext uri="{BB962C8B-B14F-4D97-AF65-F5344CB8AC3E}">
        <p14:creationId xmlns:p14="http://schemas.microsoft.com/office/powerpoint/2010/main" val="118832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0F7417-0010-A589-8F38-5C1FE59BE8D1}"/>
              </a:ext>
            </a:extLst>
          </p:cNvPr>
          <p:cNvSpPr>
            <a:spLocks noGrp="1"/>
          </p:cNvSpPr>
          <p:nvPr>
            <p:ph type="ctrTitle"/>
          </p:nvPr>
        </p:nvSpPr>
        <p:spPr>
          <a:xfrm>
            <a:off x="511276" y="142127"/>
            <a:ext cx="10058400" cy="602228"/>
          </a:xfrm>
        </p:spPr>
        <p:txBody>
          <a:bodyPr/>
          <a:lstStyle/>
          <a:p>
            <a:r>
              <a:rPr lang="en-US" sz="3200" dirty="0"/>
              <a:t>Data Descriptions </a:t>
            </a:r>
          </a:p>
        </p:txBody>
      </p:sp>
      <p:pic>
        <p:nvPicPr>
          <p:cNvPr id="9" name="Picture 8">
            <a:extLst>
              <a:ext uri="{FF2B5EF4-FFF2-40B4-BE49-F238E27FC236}">
                <a16:creationId xmlns:a16="http://schemas.microsoft.com/office/drawing/2014/main" id="{17DDA6D3-3F1B-08FC-A36E-71AD7711D693}"/>
              </a:ext>
            </a:extLst>
          </p:cNvPr>
          <p:cNvPicPr>
            <a:picLocks noChangeAspect="1"/>
          </p:cNvPicPr>
          <p:nvPr/>
        </p:nvPicPr>
        <p:blipFill>
          <a:blip r:embed="rId2"/>
          <a:stretch>
            <a:fillRect/>
          </a:stretch>
        </p:blipFill>
        <p:spPr>
          <a:xfrm>
            <a:off x="511276" y="800031"/>
            <a:ext cx="6666271" cy="3555660"/>
          </a:xfrm>
          <a:prstGeom prst="rect">
            <a:avLst/>
          </a:prstGeom>
        </p:spPr>
      </p:pic>
      <p:pic>
        <p:nvPicPr>
          <p:cNvPr id="11" name="Picture 10">
            <a:extLst>
              <a:ext uri="{FF2B5EF4-FFF2-40B4-BE49-F238E27FC236}">
                <a16:creationId xmlns:a16="http://schemas.microsoft.com/office/drawing/2014/main" id="{14808C17-9263-9422-55E2-983A68544A23}"/>
              </a:ext>
            </a:extLst>
          </p:cNvPr>
          <p:cNvPicPr>
            <a:picLocks noChangeAspect="1"/>
          </p:cNvPicPr>
          <p:nvPr/>
        </p:nvPicPr>
        <p:blipFill>
          <a:blip r:embed="rId3"/>
          <a:stretch>
            <a:fillRect/>
          </a:stretch>
        </p:blipFill>
        <p:spPr>
          <a:xfrm>
            <a:off x="7323623" y="230090"/>
            <a:ext cx="2980584" cy="4125600"/>
          </a:xfrm>
          <a:prstGeom prst="rect">
            <a:avLst/>
          </a:prstGeom>
        </p:spPr>
      </p:pic>
      <p:pic>
        <p:nvPicPr>
          <p:cNvPr id="13" name="Picture 12">
            <a:extLst>
              <a:ext uri="{FF2B5EF4-FFF2-40B4-BE49-F238E27FC236}">
                <a16:creationId xmlns:a16="http://schemas.microsoft.com/office/drawing/2014/main" id="{92236FB6-C7A3-3ED5-6B62-1EE8650BD09A}"/>
              </a:ext>
            </a:extLst>
          </p:cNvPr>
          <p:cNvPicPr>
            <a:picLocks noChangeAspect="1"/>
          </p:cNvPicPr>
          <p:nvPr/>
        </p:nvPicPr>
        <p:blipFill>
          <a:blip r:embed="rId4"/>
          <a:stretch>
            <a:fillRect/>
          </a:stretch>
        </p:blipFill>
        <p:spPr>
          <a:xfrm>
            <a:off x="2933519" y="4467043"/>
            <a:ext cx="7370688" cy="1901439"/>
          </a:xfrm>
          <a:prstGeom prst="rect">
            <a:avLst/>
          </a:prstGeom>
        </p:spPr>
      </p:pic>
      <p:sp>
        <p:nvSpPr>
          <p:cNvPr id="14" name="TextBox 13">
            <a:extLst>
              <a:ext uri="{FF2B5EF4-FFF2-40B4-BE49-F238E27FC236}">
                <a16:creationId xmlns:a16="http://schemas.microsoft.com/office/drawing/2014/main" id="{57E3559E-4FDE-BF1D-A56F-4C079466630C}"/>
              </a:ext>
            </a:extLst>
          </p:cNvPr>
          <p:cNvSpPr txBox="1"/>
          <p:nvPr/>
        </p:nvSpPr>
        <p:spPr>
          <a:xfrm>
            <a:off x="511275" y="4621162"/>
            <a:ext cx="2133601" cy="954107"/>
          </a:xfrm>
          <a:prstGeom prst="rect">
            <a:avLst/>
          </a:prstGeom>
          <a:noFill/>
        </p:spPr>
        <p:txBody>
          <a:bodyPr wrap="square" rtlCol="0">
            <a:spAutoFit/>
          </a:bodyPr>
          <a:lstStyle/>
          <a:p>
            <a:r>
              <a:rPr lang="en-US" sz="1400" dirty="0"/>
              <a:t>It’s just demo pictures from the </a:t>
            </a:r>
            <a:r>
              <a:rPr lang="en-US" sz="1400" dirty="0" err="1"/>
              <a:t>Jupyter</a:t>
            </a:r>
            <a:r>
              <a:rPr lang="en-US" sz="1400" dirty="0"/>
              <a:t>™ File as the outputs are truncated…</a:t>
            </a:r>
          </a:p>
        </p:txBody>
      </p:sp>
    </p:spTree>
    <p:extLst>
      <p:ext uri="{BB962C8B-B14F-4D97-AF65-F5344CB8AC3E}">
        <p14:creationId xmlns:p14="http://schemas.microsoft.com/office/powerpoint/2010/main" val="3110173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CD1EA2C-BE74-FD1B-A23A-7EAB6956D219}"/>
              </a:ext>
            </a:extLst>
          </p:cNvPr>
          <p:cNvSpPr>
            <a:spLocks noGrp="1"/>
          </p:cNvSpPr>
          <p:nvPr>
            <p:ph type="ctrTitle"/>
          </p:nvPr>
        </p:nvSpPr>
        <p:spPr>
          <a:xfrm>
            <a:off x="471947" y="135193"/>
            <a:ext cx="10058400" cy="562897"/>
          </a:xfrm>
        </p:spPr>
        <p:txBody>
          <a:bodyPr/>
          <a:lstStyle/>
          <a:p>
            <a:r>
              <a:rPr lang="en-US" sz="3200" dirty="0"/>
              <a:t>Data Descriptions </a:t>
            </a:r>
          </a:p>
        </p:txBody>
      </p:sp>
      <p:graphicFrame>
        <p:nvGraphicFramePr>
          <p:cNvPr id="5" name="Diagram 4">
            <a:extLst>
              <a:ext uri="{FF2B5EF4-FFF2-40B4-BE49-F238E27FC236}">
                <a16:creationId xmlns:a16="http://schemas.microsoft.com/office/drawing/2014/main" id="{401DE33C-3C39-25DD-C2A4-197F64183E21}"/>
              </a:ext>
            </a:extLst>
          </p:cNvPr>
          <p:cNvGraphicFramePr/>
          <p:nvPr>
            <p:extLst>
              <p:ext uri="{D42A27DB-BD31-4B8C-83A1-F6EECF244321}">
                <p14:modId xmlns:p14="http://schemas.microsoft.com/office/powerpoint/2010/main" val="2486973465"/>
              </p:ext>
            </p:extLst>
          </p:nvPr>
        </p:nvGraphicFramePr>
        <p:xfrm>
          <a:off x="285135" y="1333226"/>
          <a:ext cx="11621730" cy="4231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C1F9564-F77A-B4FC-E2CC-BCC751A98BCF}"/>
              </a:ext>
            </a:extLst>
          </p:cNvPr>
          <p:cNvSpPr txBox="1"/>
          <p:nvPr/>
        </p:nvSpPr>
        <p:spPr>
          <a:xfrm>
            <a:off x="3677265" y="5232386"/>
            <a:ext cx="4775666" cy="646331"/>
          </a:xfrm>
          <a:prstGeom prst="rect">
            <a:avLst/>
          </a:prstGeom>
          <a:noFill/>
        </p:spPr>
        <p:txBody>
          <a:bodyPr wrap="none" rtlCol="0">
            <a:spAutoFit/>
          </a:bodyPr>
          <a:lstStyle/>
          <a:p>
            <a:r>
              <a:rPr lang="en-US" dirty="0" err="1">
                <a:solidFill>
                  <a:schemeClr val="bg1">
                    <a:lumMod val="50000"/>
                  </a:schemeClr>
                </a:solidFill>
              </a:rPr>
              <a:t>track_id</a:t>
            </a:r>
            <a:r>
              <a:rPr lang="en-US" dirty="0">
                <a:solidFill>
                  <a:schemeClr val="bg1">
                    <a:lumMod val="50000"/>
                  </a:schemeClr>
                </a:solidFill>
              </a:rPr>
              <a:t>, artists, </a:t>
            </a:r>
            <a:r>
              <a:rPr lang="en-US" dirty="0" err="1">
                <a:solidFill>
                  <a:schemeClr val="bg1">
                    <a:lumMod val="50000"/>
                  </a:schemeClr>
                </a:solidFill>
              </a:rPr>
              <a:t>album_name</a:t>
            </a:r>
            <a:r>
              <a:rPr lang="en-US" dirty="0">
                <a:solidFill>
                  <a:schemeClr val="bg1">
                    <a:lumMod val="50000"/>
                  </a:schemeClr>
                </a:solidFill>
              </a:rPr>
              <a:t>, </a:t>
            </a:r>
            <a:r>
              <a:rPr lang="en-US" dirty="0" err="1">
                <a:solidFill>
                  <a:schemeClr val="bg1">
                    <a:lumMod val="50000"/>
                  </a:schemeClr>
                </a:solidFill>
              </a:rPr>
              <a:t>track_name</a:t>
            </a:r>
            <a:r>
              <a:rPr lang="en-US" dirty="0">
                <a:solidFill>
                  <a:schemeClr val="bg1">
                    <a:lumMod val="50000"/>
                  </a:schemeClr>
                </a:solidFill>
              </a:rPr>
              <a:t>,</a:t>
            </a:r>
          </a:p>
          <a:p>
            <a:r>
              <a:rPr lang="en-US" dirty="0">
                <a:solidFill>
                  <a:schemeClr val="bg1">
                    <a:lumMod val="50000"/>
                  </a:schemeClr>
                </a:solidFill>
              </a:rPr>
              <a:t>Language, mode, </a:t>
            </a:r>
            <a:r>
              <a:rPr lang="en-US" dirty="0" err="1">
                <a:solidFill>
                  <a:schemeClr val="bg1">
                    <a:lumMod val="50000"/>
                  </a:schemeClr>
                </a:solidFill>
              </a:rPr>
              <a:t>time_signature</a:t>
            </a:r>
            <a:r>
              <a:rPr lang="en-US" dirty="0">
                <a:solidFill>
                  <a:schemeClr val="bg1">
                    <a:lumMod val="50000"/>
                  </a:schemeClr>
                </a:solidFill>
              </a:rPr>
              <a:t>, key</a:t>
            </a:r>
          </a:p>
        </p:txBody>
      </p:sp>
      <p:sp>
        <p:nvSpPr>
          <p:cNvPr id="7" name="TextBox 6">
            <a:extLst>
              <a:ext uri="{FF2B5EF4-FFF2-40B4-BE49-F238E27FC236}">
                <a16:creationId xmlns:a16="http://schemas.microsoft.com/office/drawing/2014/main" id="{06ADD770-565F-0ED8-2E11-C76A77752D7D}"/>
              </a:ext>
            </a:extLst>
          </p:cNvPr>
          <p:cNvSpPr txBox="1"/>
          <p:nvPr/>
        </p:nvSpPr>
        <p:spPr>
          <a:xfrm>
            <a:off x="3993302" y="518447"/>
            <a:ext cx="4744764" cy="1200329"/>
          </a:xfrm>
          <a:prstGeom prst="rect">
            <a:avLst/>
          </a:prstGeom>
          <a:noFill/>
        </p:spPr>
        <p:txBody>
          <a:bodyPr wrap="square" rtlCol="0">
            <a:spAutoFit/>
          </a:bodyPr>
          <a:lstStyle/>
          <a:p>
            <a:r>
              <a:rPr lang="en-US" dirty="0" err="1">
                <a:solidFill>
                  <a:schemeClr val="bg1">
                    <a:lumMod val="50000"/>
                  </a:schemeClr>
                </a:solidFill>
              </a:rPr>
              <a:t>Acousticness</a:t>
            </a:r>
            <a:r>
              <a:rPr lang="en-US" dirty="0">
                <a:solidFill>
                  <a:schemeClr val="bg1">
                    <a:lumMod val="50000"/>
                  </a:schemeClr>
                </a:solidFill>
              </a:rPr>
              <a:t>, danceability, energy, </a:t>
            </a:r>
            <a:r>
              <a:rPr lang="en-US" dirty="0" err="1">
                <a:solidFill>
                  <a:schemeClr val="bg1">
                    <a:lumMod val="50000"/>
                  </a:schemeClr>
                </a:solidFill>
              </a:rPr>
              <a:t>instrumentalness</a:t>
            </a:r>
            <a:r>
              <a:rPr lang="en-US" dirty="0">
                <a:solidFill>
                  <a:schemeClr val="bg1">
                    <a:lumMod val="50000"/>
                  </a:schemeClr>
                </a:solidFill>
              </a:rPr>
              <a:t>, liveness, </a:t>
            </a:r>
            <a:r>
              <a:rPr lang="en-US" dirty="0" err="1">
                <a:solidFill>
                  <a:schemeClr val="bg1">
                    <a:lumMod val="50000"/>
                  </a:schemeClr>
                </a:solidFill>
              </a:rPr>
              <a:t>speechiness</a:t>
            </a:r>
            <a:r>
              <a:rPr lang="en-US" dirty="0">
                <a:solidFill>
                  <a:schemeClr val="bg1">
                    <a:lumMod val="50000"/>
                  </a:schemeClr>
                </a:solidFill>
              </a:rPr>
              <a:t>, valence, tempo, loudness, </a:t>
            </a:r>
            <a:r>
              <a:rPr lang="en-US" dirty="0" err="1">
                <a:solidFill>
                  <a:schemeClr val="bg1">
                    <a:lumMod val="50000"/>
                  </a:schemeClr>
                </a:solidFill>
              </a:rPr>
              <a:t>duration_ms</a:t>
            </a:r>
            <a:r>
              <a:rPr lang="en-US" dirty="0">
                <a:solidFill>
                  <a:schemeClr val="bg1">
                    <a:lumMod val="50000"/>
                  </a:schemeClr>
                </a:solidFill>
              </a:rPr>
              <a:t>, popularity, year</a:t>
            </a:r>
          </a:p>
        </p:txBody>
      </p:sp>
    </p:spTree>
    <p:extLst>
      <p:ext uri="{BB962C8B-B14F-4D97-AF65-F5344CB8AC3E}">
        <p14:creationId xmlns:p14="http://schemas.microsoft.com/office/powerpoint/2010/main" val="4240382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D6A8-6FA8-F972-AAD2-741B9BF2C81A}"/>
              </a:ext>
            </a:extLst>
          </p:cNvPr>
          <p:cNvSpPr>
            <a:spLocks noGrp="1"/>
          </p:cNvSpPr>
          <p:nvPr>
            <p:ph type="ctrTitle"/>
          </p:nvPr>
        </p:nvSpPr>
        <p:spPr>
          <a:xfrm>
            <a:off x="2283137" y="400925"/>
            <a:ext cx="8913947" cy="4061745"/>
          </a:xfrm>
        </p:spPr>
        <p:txBody>
          <a:bodyPr anchor="b" anchorCtr="0"/>
          <a:lstStyle/>
          <a:p>
            <a:r>
              <a:rPr lang="en-US" dirty="0"/>
              <a:t>Univariate Analysis</a:t>
            </a:r>
          </a:p>
        </p:txBody>
      </p:sp>
      <p:sp>
        <p:nvSpPr>
          <p:cNvPr id="3" name="Subtitle 2">
            <a:extLst>
              <a:ext uri="{FF2B5EF4-FFF2-40B4-BE49-F238E27FC236}">
                <a16:creationId xmlns:a16="http://schemas.microsoft.com/office/drawing/2014/main" id="{CEEC6127-908D-01C6-5422-BC2838C6323F}"/>
              </a:ext>
            </a:extLst>
          </p:cNvPr>
          <p:cNvSpPr>
            <a:spLocks noGrp="1"/>
          </p:cNvSpPr>
          <p:nvPr>
            <p:ph type="subTitle" idx="1"/>
          </p:nvPr>
        </p:nvSpPr>
        <p:spPr>
          <a:xfrm>
            <a:off x="2283140" y="4519311"/>
            <a:ext cx="8913949" cy="1657202"/>
          </a:xfrm>
        </p:spPr>
        <p:txBody>
          <a:bodyPr anchor="t" anchorCtr="0">
            <a:normAutofit/>
          </a:bodyPr>
          <a:lstStyle/>
          <a:p>
            <a:r>
              <a:rPr lang="en-US" dirty="0"/>
              <a:t>Unlocking new insights</a:t>
            </a:r>
          </a:p>
        </p:txBody>
      </p:sp>
      <p:pic>
        <p:nvPicPr>
          <p:cNvPr id="22" name="Picture Placeholder 21" descr="A person typing on a computer">
            <a:extLst>
              <a:ext uri="{FF2B5EF4-FFF2-40B4-BE49-F238E27FC236}">
                <a16:creationId xmlns:a16="http://schemas.microsoft.com/office/drawing/2014/main" id="{BB5EA285-56AA-74C5-2380-BA7A6930FA7F}"/>
              </a:ext>
            </a:extLst>
          </p:cNvPr>
          <p:cNvPicPr>
            <a:picLocks noGrp="1" noChangeAspect="1"/>
          </p:cNvPicPr>
          <p:nvPr>
            <p:ph type="pic" sz="quarter" idx="10"/>
          </p:nvPr>
        </p:nvPicPr>
        <p:blipFill>
          <a:blip r:embed="rId3">
            <a:duotone>
              <a:schemeClr val="accent1">
                <a:shade val="45000"/>
                <a:satMod val="135000"/>
              </a:schemeClr>
              <a:prstClr val="white"/>
            </a:duotone>
          </a:blip>
          <a:srcRect l="41445" r="41445"/>
          <a:stretch/>
        </p:blipFill>
        <p:spPr>
          <a:xfrm>
            <a:off x="2" y="972878"/>
            <a:ext cx="1264455" cy="4926287"/>
          </a:xfrm>
        </p:spPr>
      </p:pic>
    </p:spTree>
    <p:extLst>
      <p:ext uri="{BB962C8B-B14F-4D97-AF65-F5344CB8AC3E}">
        <p14:creationId xmlns:p14="http://schemas.microsoft.com/office/powerpoint/2010/main" val="3317929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AF86FF-CB02-675F-64AB-ECCB58C19040}"/>
              </a:ext>
            </a:extLst>
          </p:cNvPr>
          <p:cNvSpPr>
            <a:spLocks noGrp="1"/>
          </p:cNvSpPr>
          <p:nvPr>
            <p:ph type="title"/>
          </p:nvPr>
        </p:nvSpPr>
        <p:spPr>
          <a:xfrm>
            <a:off x="677334" y="694944"/>
            <a:ext cx="3931919" cy="2763442"/>
          </a:xfrm>
        </p:spPr>
        <p:txBody>
          <a:bodyPr/>
          <a:lstStyle/>
          <a:p>
            <a:r>
              <a:rPr lang="en-US" dirty="0"/>
              <a:t>What is Univariate Analysis ?</a:t>
            </a:r>
          </a:p>
        </p:txBody>
      </p:sp>
      <p:sp>
        <p:nvSpPr>
          <p:cNvPr id="5" name="Subtitle 4">
            <a:extLst>
              <a:ext uri="{FF2B5EF4-FFF2-40B4-BE49-F238E27FC236}">
                <a16:creationId xmlns:a16="http://schemas.microsoft.com/office/drawing/2014/main" id="{2944C77A-F0DD-CB80-032E-5BD0B24FED0C}"/>
              </a:ext>
            </a:extLst>
          </p:cNvPr>
          <p:cNvSpPr>
            <a:spLocks noGrp="1"/>
          </p:cNvSpPr>
          <p:nvPr>
            <p:ph type="subTitle" idx="12"/>
          </p:nvPr>
        </p:nvSpPr>
        <p:spPr>
          <a:xfrm>
            <a:off x="5753101" y="694944"/>
            <a:ext cx="4805362" cy="1211575"/>
          </a:xfrm>
        </p:spPr>
        <p:txBody>
          <a:bodyPr/>
          <a:lstStyle/>
          <a:p>
            <a:r>
              <a:rPr lang="en-US" dirty="0"/>
              <a:t>How THINGS ARE DONE HERE ?</a:t>
            </a:r>
          </a:p>
        </p:txBody>
      </p:sp>
      <p:sp>
        <p:nvSpPr>
          <p:cNvPr id="2" name="Content Placeholder 1">
            <a:extLst>
              <a:ext uri="{FF2B5EF4-FFF2-40B4-BE49-F238E27FC236}">
                <a16:creationId xmlns:a16="http://schemas.microsoft.com/office/drawing/2014/main" id="{DA01336A-D65B-D2B1-839C-062AC3C4AC42}"/>
              </a:ext>
            </a:extLst>
          </p:cNvPr>
          <p:cNvSpPr>
            <a:spLocks noGrp="1"/>
          </p:cNvSpPr>
          <p:nvPr>
            <p:ph idx="14"/>
          </p:nvPr>
        </p:nvSpPr>
        <p:spPr>
          <a:xfrm>
            <a:off x="677333" y="3607903"/>
            <a:ext cx="3931920" cy="2572122"/>
          </a:xfrm>
        </p:spPr>
        <p:txBody>
          <a:bodyPr>
            <a:normAutofit/>
          </a:bodyPr>
          <a:lstStyle/>
          <a:p>
            <a:r>
              <a:rPr lang="en-US" dirty="0"/>
              <a:t>Univariate analysis is the simplest form of data analysis, where you look at only one variable at a time. The goal is to understand the distribution, central tendency, and spread of that single variable, without worrying about its relationship with others.</a:t>
            </a:r>
          </a:p>
        </p:txBody>
      </p:sp>
      <p:graphicFrame>
        <p:nvGraphicFramePr>
          <p:cNvPr id="6" name="Content Placeholder 5" descr="A timeline of the product launch">
            <a:extLst>
              <a:ext uri="{FF2B5EF4-FFF2-40B4-BE49-F238E27FC236}">
                <a16:creationId xmlns:a16="http://schemas.microsoft.com/office/drawing/2014/main" id="{8327A36D-380B-3DEE-7048-3146D87FC20F}"/>
              </a:ext>
            </a:extLst>
          </p:cNvPr>
          <p:cNvGraphicFramePr>
            <a:graphicFrameLocks noGrp="1"/>
          </p:cNvGraphicFramePr>
          <p:nvPr>
            <p:ph idx="1"/>
            <p:extLst>
              <p:ext uri="{D42A27DB-BD31-4B8C-83A1-F6EECF244321}">
                <p14:modId xmlns:p14="http://schemas.microsoft.com/office/powerpoint/2010/main" val="1896554904"/>
              </p:ext>
            </p:extLst>
          </p:nvPr>
        </p:nvGraphicFramePr>
        <p:xfrm>
          <a:off x="5753100" y="2157413"/>
          <a:ext cx="5753100" cy="4005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0220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A6FAFBD-1E9F-DD03-0438-9166749DAAE5}"/>
              </a:ext>
            </a:extLst>
          </p:cNvPr>
          <p:cNvSpPr>
            <a:spLocks noGrp="1"/>
          </p:cNvSpPr>
          <p:nvPr>
            <p:ph type="ctrTitle"/>
          </p:nvPr>
        </p:nvSpPr>
        <p:spPr>
          <a:xfrm>
            <a:off x="685801" y="371168"/>
            <a:ext cx="10058400" cy="562897"/>
          </a:xfrm>
        </p:spPr>
        <p:txBody>
          <a:bodyPr/>
          <a:lstStyle/>
          <a:p>
            <a:r>
              <a:rPr lang="en-US" sz="3200" dirty="0"/>
              <a:t>Popularity Distribution Analysis </a:t>
            </a:r>
          </a:p>
        </p:txBody>
      </p:sp>
      <p:pic>
        <p:nvPicPr>
          <p:cNvPr id="6" name="Picture 5">
            <a:extLst>
              <a:ext uri="{FF2B5EF4-FFF2-40B4-BE49-F238E27FC236}">
                <a16:creationId xmlns:a16="http://schemas.microsoft.com/office/drawing/2014/main" id="{DA2BC897-44BB-7444-EFC8-A23B8AE7662D}"/>
              </a:ext>
            </a:extLst>
          </p:cNvPr>
          <p:cNvPicPr>
            <a:picLocks noChangeAspect="1"/>
          </p:cNvPicPr>
          <p:nvPr/>
        </p:nvPicPr>
        <p:blipFill>
          <a:blip r:embed="rId2"/>
          <a:stretch>
            <a:fillRect/>
          </a:stretch>
        </p:blipFill>
        <p:spPr>
          <a:xfrm>
            <a:off x="685802" y="1022555"/>
            <a:ext cx="3630560" cy="2691687"/>
          </a:xfrm>
          <a:prstGeom prst="rect">
            <a:avLst/>
          </a:prstGeom>
        </p:spPr>
      </p:pic>
      <p:sp>
        <p:nvSpPr>
          <p:cNvPr id="7" name="TextBox 6">
            <a:extLst>
              <a:ext uri="{FF2B5EF4-FFF2-40B4-BE49-F238E27FC236}">
                <a16:creationId xmlns:a16="http://schemas.microsoft.com/office/drawing/2014/main" id="{5018FE26-029B-D647-36C3-A6EBE492BC6A}"/>
              </a:ext>
            </a:extLst>
          </p:cNvPr>
          <p:cNvSpPr txBox="1"/>
          <p:nvPr/>
        </p:nvSpPr>
        <p:spPr>
          <a:xfrm>
            <a:off x="4533898" y="1022555"/>
            <a:ext cx="6274207" cy="1754326"/>
          </a:xfrm>
          <a:prstGeom prst="rect">
            <a:avLst/>
          </a:prstGeom>
          <a:noFill/>
        </p:spPr>
        <p:txBody>
          <a:bodyPr wrap="square" rtlCol="0">
            <a:spAutoFit/>
          </a:bodyPr>
          <a:lstStyle/>
          <a:p>
            <a:r>
              <a:rPr lang="en-US" dirty="0"/>
              <a:t>Shows frequency distribution of popularity scores</a:t>
            </a:r>
          </a:p>
          <a:p>
            <a:r>
              <a:rPr lang="en-US" b="1" dirty="0"/>
              <a:t>Pattern</a:t>
            </a:r>
            <a:r>
              <a:rPr lang="en-US" dirty="0"/>
              <a:t>: Right-skewed distribution with most tracks having low popularity</a:t>
            </a:r>
          </a:p>
          <a:p>
            <a:r>
              <a:rPr lang="en-US" b="1" dirty="0"/>
              <a:t>Peak</a:t>
            </a:r>
            <a:r>
              <a:rPr lang="en-US" dirty="0"/>
              <a:t>: Large concentration of tracks at popularity score 0</a:t>
            </a:r>
          </a:p>
          <a:p>
            <a:r>
              <a:rPr lang="en-US" b="1" dirty="0"/>
              <a:t>Range</a:t>
            </a:r>
            <a:r>
              <a:rPr lang="en-US" dirty="0"/>
              <a:t>: 0-100 popularity scale</a:t>
            </a:r>
          </a:p>
          <a:p>
            <a:endParaRPr lang="en-US" dirty="0"/>
          </a:p>
        </p:txBody>
      </p:sp>
      <p:pic>
        <p:nvPicPr>
          <p:cNvPr id="11" name="Picture 10">
            <a:extLst>
              <a:ext uri="{FF2B5EF4-FFF2-40B4-BE49-F238E27FC236}">
                <a16:creationId xmlns:a16="http://schemas.microsoft.com/office/drawing/2014/main" id="{04319C9E-7BF9-91B1-295A-96749DFF99B9}"/>
              </a:ext>
            </a:extLst>
          </p:cNvPr>
          <p:cNvPicPr>
            <a:picLocks noChangeAspect="1"/>
          </p:cNvPicPr>
          <p:nvPr/>
        </p:nvPicPr>
        <p:blipFill>
          <a:blip r:embed="rId3"/>
          <a:stretch>
            <a:fillRect/>
          </a:stretch>
        </p:blipFill>
        <p:spPr>
          <a:xfrm>
            <a:off x="7658102" y="3293806"/>
            <a:ext cx="3848098" cy="2979173"/>
          </a:xfrm>
          <a:prstGeom prst="rect">
            <a:avLst/>
          </a:prstGeom>
        </p:spPr>
      </p:pic>
      <p:sp>
        <p:nvSpPr>
          <p:cNvPr id="12" name="TextBox 11">
            <a:extLst>
              <a:ext uri="{FF2B5EF4-FFF2-40B4-BE49-F238E27FC236}">
                <a16:creationId xmlns:a16="http://schemas.microsoft.com/office/drawing/2014/main" id="{4EE27EDC-4BAA-031C-B060-1A55AE29895A}"/>
              </a:ext>
            </a:extLst>
          </p:cNvPr>
          <p:cNvSpPr txBox="1"/>
          <p:nvPr/>
        </p:nvSpPr>
        <p:spPr>
          <a:xfrm>
            <a:off x="1179258" y="4081119"/>
            <a:ext cx="6274207" cy="1477328"/>
          </a:xfrm>
          <a:prstGeom prst="rect">
            <a:avLst/>
          </a:prstGeom>
          <a:noFill/>
        </p:spPr>
        <p:txBody>
          <a:bodyPr wrap="square" rtlCol="0">
            <a:spAutoFit/>
          </a:bodyPr>
          <a:lstStyle/>
          <a:p>
            <a:pPr algn="r"/>
            <a:r>
              <a:rPr lang="en-US" dirty="0"/>
              <a:t>Shows statistical summary with quartiles and outliers</a:t>
            </a:r>
          </a:p>
          <a:p>
            <a:pPr algn="r"/>
            <a:r>
              <a:rPr lang="en-US" b="1" dirty="0"/>
              <a:t>Median</a:t>
            </a:r>
            <a:r>
              <a:rPr lang="en-US" dirty="0"/>
              <a:t>: Around 10-15 (low popularity)</a:t>
            </a:r>
          </a:p>
          <a:p>
            <a:pPr algn="r"/>
            <a:r>
              <a:rPr lang="en-US" b="1" dirty="0"/>
              <a:t>Outliers</a:t>
            </a:r>
            <a:r>
              <a:rPr lang="en-US" dirty="0"/>
              <a:t>: Many high popularity tracks (&gt;75) shown as dots</a:t>
            </a:r>
          </a:p>
          <a:p>
            <a:pPr algn="r"/>
            <a:r>
              <a:rPr lang="en-US" b="1" dirty="0"/>
              <a:t>IQR</a:t>
            </a:r>
            <a:r>
              <a:rPr lang="en-US" dirty="0"/>
              <a:t>: Most tracks fall between 0-30 popularity range</a:t>
            </a:r>
          </a:p>
          <a:p>
            <a:endParaRPr lang="en-US" dirty="0"/>
          </a:p>
        </p:txBody>
      </p:sp>
    </p:spTree>
    <p:extLst>
      <p:ext uri="{BB962C8B-B14F-4D97-AF65-F5344CB8AC3E}">
        <p14:creationId xmlns:p14="http://schemas.microsoft.com/office/powerpoint/2010/main" val="198735445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M89119559_Win32_SL_v9" id="{F0446A71-0E2F-4374-B5F7-68CC97B41AC5}" vid="{5F7109B1-5E17-45DE-A450-61A147814B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1327D3-DCD7-48E9-B949-338A92714FA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0C90279-38E5-4D6A-8DA9-FD0F4A6A4865}">
  <ds:schemaRefs>
    <ds:schemaRef ds:uri="http://schemas.microsoft.com/sharepoint/v3/contenttype/forms"/>
  </ds:schemaRefs>
</ds:datastoreItem>
</file>

<file path=customXml/itemProps3.xml><?xml version="1.0" encoding="utf-8"?>
<ds:datastoreItem xmlns:ds="http://schemas.openxmlformats.org/officeDocument/2006/customXml" ds:itemID="{BC12BCE2-01D6-4B33-89B2-2B0465DCDD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146</TotalTime>
  <Words>2202</Words>
  <Application>Microsoft Office PowerPoint</Application>
  <PresentationFormat>Widescreen</PresentationFormat>
  <Paragraphs>303</Paragraphs>
  <Slides>35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Arial</vt:lpstr>
      <vt:lpstr>Calibri</vt:lpstr>
      <vt:lpstr>Trebuchet MS</vt:lpstr>
      <vt:lpstr>Wingdings 3</vt:lpstr>
      <vt:lpstr>Facet</vt:lpstr>
      <vt:lpstr>Exploratory Data Analysis of Spotify Dataset </vt:lpstr>
      <vt:lpstr>Problem Statement</vt:lpstr>
      <vt:lpstr>Agendas</vt:lpstr>
      <vt:lpstr>Data  Descriptions</vt:lpstr>
      <vt:lpstr>Data Descriptions </vt:lpstr>
      <vt:lpstr>Data Descriptions </vt:lpstr>
      <vt:lpstr>Univariate Analysis</vt:lpstr>
      <vt:lpstr>What is Univariate Analysis ?</vt:lpstr>
      <vt:lpstr>Popularity Distribution Analysis </vt:lpstr>
      <vt:lpstr>Popularity Distribution Analysis </vt:lpstr>
      <vt:lpstr>Audio Feature Distribution </vt:lpstr>
      <vt:lpstr>Audio Feature Distribution </vt:lpstr>
      <vt:lpstr>Audio Feature Distribution </vt:lpstr>
      <vt:lpstr>Audio Feature Distribution </vt:lpstr>
      <vt:lpstr>Categorical Features Visualization </vt:lpstr>
      <vt:lpstr>Categorical Features Visualization </vt:lpstr>
      <vt:lpstr>Categorical Features Visualization </vt:lpstr>
      <vt:lpstr>Statistical Summary</vt:lpstr>
      <vt:lpstr>Bivariate Analysis</vt:lpstr>
      <vt:lpstr>What is Bivariate Analysis ?</vt:lpstr>
      <vt:lpstr>Audio Features vs Popularity </vt:lpstr>
      <vt:lpstr>Audio Features vs Popularity </vt:lpstr>
      <vt:lpstr>Audio Features vs Popularity </vt:lpstr>
      <vt:lpstr>Popularity by Categorical Features</vt:lpstr>
      <vt:lpstr>Popularity by Categorical Features</vt:lpstr>
      <vt:lpstr>Results Summary</vt:lpstr>
      <vt:lpstr>Multivariate Analysis</vt:lpstr>
      <vt:lpstr>What is Multivariate Analysis ?</vt:lpstr>
      <vt:lpstr>Correlation Matrix of Audio Features</vt:lpstr>
      <vt:lpstr>Time Series Analysis</vt:lpstr>
      <vt:lpstr>What is Time Series Analysis ?</vt:lpstr>
      <vt:lpstr>Time Series Analysis</vt:lpstr>
      <vt:lpstr>Time Series Analysis</vt:lpstr>
      <vt:lpstr>Final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EDA Analysis</dc:title>
  <dc:creator>Samman Das</dc:creator>
  <cp:lastModifiedBy>Samman Das</cp:lastModifiedBy>
  <cp:revision>1</cp:revision>
  <dcterms:created xsi:type="dcterms:W3CDTF">2024-01-19T19:15:36Z</dcterms:created>
  <dcterms:modified xsi:type="dcterms:W3CDTF">2025-10-04T15:58:00Z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